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323" r:id="rId4"/>
    <p:sldId id="259" r:id="rId5"/>
    <p:sldId id="314" r:id="rId6"/>
    <p:sldId id="316" r:id="rId7"/>
    <p:sldId id="317" r:id="rId8"/>
    <p:sldId id="318" r:id="rId9"/>
    <p:sldId id="319" r:id="rId10"/>
    <p:sldId id="320" r:id="rId11"/>
    <p:sldId id="322" r:id="rId12"/>
    <p:sldId id="31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13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9738C-93B1-8149-AE1F-C6F5D7EA1DF0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55410-A99A-E04D-A11A-927B1C28A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55410-A99A-E04D-A11A-927B1C28A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5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55410-A99A-E04D-A11A-927B1C28AF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7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881" y="3830775"/>
            <a:ext cx="790459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993" y="5148816"/>
            <a:ext cx="6285261" cy="8000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5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7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142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14228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486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84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0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49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49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52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52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0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8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65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035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2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8613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472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5287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9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69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74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fld id="{01F5A07D-82BA-924B-A2C2-D0A29F2AA4DB}" type="datetimeFigureOut">
              <a:rPr lang="en-US" smtClean="0"/>
              <a:pPr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747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74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fld id="{A5A9E08D-C81B-2B4B-AB15-38F5C7EA6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l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7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881" y="4114239"/>
            <a:ext cx="7904594" cy="1470025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Tabligh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to Ethnic Communities in the US</a:t>
            </a:r>
            <a:endParaRPr lang="en-US" sz="3600" dirty="0"/>
          </a:p>
        </p:txBody>
      </p:sp>
      <p:sp>
        <p:nvSpPr>
          <p:cNvPr id="4" name="flFirstPage"/>
          <p:cNvSpPr txBox="1"/>
          <p:nvPr/>
        </p:nvSpPr>
        <p:spPr>
          <a:xfrm>
            <a:off x="0" y="652018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- 3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97313"/>
          </a:xfrm>
        </p:spPr>
        <p:txBody>
          <a:bodyPr/>
          <a:lstStyle/>
          <a:p>
            <a:r>
              <a:rPr lang="en-US" dirty="0" smtClean="0"/>
              <a:t>Scenario Overview</a:t>
            </a:r>
          </a:p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Best practice &amp;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Takeaway!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97313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54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7105" y="2549049"/>
            <a:ext cx="4142295" cy="715360"/>
          </a:xfrm>
        </p:spPr>
        <p:txBody>
          <a:bodyPr/>
          <a:lstStyle/>
          <a:p>
            <a:r>
              <a:rPr lang="en-US" dirty="0" smtClean="0"/>
              <a:t>Jazak’Allah!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u z o o r  A q d a 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065" b="10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695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Desks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Spanish Desk: Syed Muhammad Abdullah</a:t>
            </a:r>
          </a:p>
          <a:p>
            <a:r>
              <a:rPr lang="en-US" dirty="0"/>
              <a:t>Bangla Desk: Ghulam Rabi</a:t>
            </a:r>
          </a:p>
          <a:p>
            <a:r>
              <a:rPr lang="en-US" dirty="0"/>
              <a:t>Arab Desk: </a:t>
            </a:r>
            <a:r>
              <a:rPr lang="en-US" dirty="0" err="1" smtClean="0"/>
              <a:t>Tbd</a:t>
            </a:r>
            <a:endParaRPr lang="en-US" dirty="0" smtClean="0"/>
          </a:p>
          <a:p>
            <a:r>
              <a:rPr lang="en-US" dirty="0" smtClean="0"/>
              <a:t>Urdu Desk: Dawood Munir</a:t>
            </a:r>
          </a:p>
          <a:p>
            <a:r>
              <a:rPr lang="en-US" dirty="0" smtClean="0"/>
              <a:t>Pacific Island Desk: Imam Salman Tariq </a:t>
            </a:r>
          </a:p>
          <a:p>
            <a:r>
              <a:rPr lang="en-US" dirty="0" smtClean="0"/>
              <a:t>Afghan/Pushto Desk: </a:t>
            </a:r>
            <a:r>
              <a:rPr lang="en-US" dirty="0" err="1" smtClean="0"/>
              <a:t>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8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5794"/>
          </a:xfrm>
        </p:spPr>
        <p:txBody>
          <a:bodyPr>
            <a:normAutofit/>
          </a:bodyPr>
          <a:lstStyle/>
          <a:p>
            <a:r>
              <a:rPr lang="en-US" dirty="0" smtClean="0"/>
              <a:t>Goal &amp; Objective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63624"/>
            <a:ext cx="8229600" cy="373388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Reach out to x% of ethnic population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	Reach out 4% of Spanish population</a:t>
            </a:r>
          </a:p>
          <a:p>
            <a:pPr lvl="1"/>
            <a:r>
              <a:rPr lang="en-US" dirty="0" smtClean="0"/>
              <a:t>500 </a:t>
            </a:r>
            <a:r>
              <a:rPr lang="en-US" dirty="0"/>
              <a:t>engaged </a:t>
            </a:r>
            <a:r>
              <a:rPr lang="en-US" dirty="0" smtClean="0"/>
              <a:t>Bengali contacts </a:t>
            </a:r>
            <a:r>
              <a:rPr lang="en-US" dirty="0"/>
              <a:t>in the current </a:t>
            </a:r>
            <a:r>
              <a:rPr lang="en-US" dirty="0" smtClean="0"/>
              <a:t>calendar</a:t>
            </a:r>
          </a:p>
          <a:p>
            <a:pPr lvl="1"/>
            <a:r>
              <a:rPr lang="en-US" dirty="0" smtClean="0"/>
              <a:t>Each desk will set their own target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Understand the demographic from a local pers</a:t>
            </a:r>
            <a:r>
              <a:rPr lang="en-US" dirty="0" smtClean="0"/>
              <a:t>pective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Ethnic desk to organize their own specific targeted CCTI events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Develop friendship with ethnic communities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3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96512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500" dirty="0" smtClean="0"/>
              <a:t>Every ethnic desk leader should have two assistants, one general secretary, Local coordinator, women coordinators</a:t>
            </a:r>
          </a:p>
          <a:p>
            <a:pPr lvl="0"/>
            <a:r>
              <a:rPr lang="en-US" sz="3500" dirty="0" smtClean="0"/>
              <a:t>Create </a:t>
            </a:r>
            <a:r>
              <a:rPr lang="en-US" sz="3500" dirty="0"/>
              <a:t>desks by ethnic concentration</a:t>
            </a:r>
          </a:p>
          <a:p>
            <a:pPr lvl="0"/>
            <a:r>
              <a:rPr lang="en-US" sz="3500" dirty="0"/>
              <a:t>Contact group based on specific ethnicities </a:t>
            </a:r>
          </a:p>
          <a:p>
            <a:pPr lvl="0"/>
            <a:r>
              <a:rPr lang="en-US" sz="3500" dirty="0"/>
              <a:t>Use ethnic newspaper ads reach-out to large number of ethnic population </a:t>
            </a:r>
          </a:p>
          <a:p>
            <a:pPr lvl="0"/>
            <a:r>
              <a:rPr lang="en-US" sz="3500" dirty="0"/>
              <a:t>Use ethnic events to target audience</a:t>
            </a:r>
          </a:p>
          <a:p>
            <a:pPr lvl="0"/>
            <a:r>
              <a:rPr lang="en-US" sz="3500" dirty="0"/>
              <a:t>Use social media to target audience</a:t>
            </a:r>
          </a:p>
          <a:p>
            <a:pPr lvl="0"/>
            <a:r>
              <a:rPr lang="en-US" sz="3500" dirty="0"/>
              <a:t>Provide Health/camp as passive contact generator</a:t>
            </a:r>
          </a:p>
          <a:p>
            <a:pPr lvl="0"/>
            <a:r>
              <a:rPr lang="en-US" sz="3500" dirty="0"/>
              <a:t>Submit summary of </a:t>
            </a:r>
            <a:r>
              <a:rPr lang="en-US" sz="3500" dirty="0" err="1"/>
              <a:t>Hazoor's</a:t>
            </a:r>
            <a:r>
              <a:rPr lang="en-US" sz="3500" dirty="0"/>
              <a:t> sermon every week in a local ethnic news paper</a:t>
            </a:r>
          </a:p>
          <a:p>
            <a:pPr lvl="0"/>
            <a:r>
              <a:rPr lang="en-US" sz="3500" dirty="0"/>
              <a:t>Develop Radio/TV programs for ethnic radio/TV stations</a:t>
            </a:r>
          </a:p>
          <a:p>
            <a:pPr lvl="0"/>
            <a:r>
              <a:rPr lang="en-US" sz="3500" dirty="0"/>
              <a:t>Create an ethnic coordinator with local </a:t>
            </a:r>
            <a:r>
              <a:rPr lang="en-US" sz="3500" dirty="0" err="1"/>
              <a:t>Tabligh</a:t>
            </a:r>
            <a:r>
              <a:rPr lang="en-US" sz="3500" dirty="0"/>
              <a:t> Secretary</a:t>
            </a:r>
          </a:p>
          <a:p>
            <a:pPr lvl="0"/>
            <a:r>
              <a:rPr lang="en-US" sz="3500" dirty="0"/>
              <a:t>Provide feedback to National Team for help needed/information about local ethnic situations or demographic changes</a:t>
            </a:r>
          </a:p>
          <a:p>
            <a:pPr lvl="0"/>
            <a:r>
              <a:rPr lang="en-US" sz="3500" dirty="0"/>
              <a:t>Advertise MTA programs for specific ethnicities</a:t>
            </a:r>
          </a:p>
          <a:p>
            <a:pPr lvl="0"/>
            <a:r>
              <a:rPr lang="en-US" sz="3500" dirty="0"/>
              <a:t>Introduce Humanity First to specific communities </a:t>
            </a:r>
          </a:p>
          <a:p>
            <a:pPr lvl="0"/>
            <a:r>
              <a:rPr lang="en-US" sz="3500" dirty="0"/>
              <a:t>Develop 'Muslim Sunrise' type of publications in different languages </a:t>
            </a:r>
          </a:p>
          <a:p>
            <a:pPr lvl="0"/>
            <a:r>
              <a:rPr lang="en-US" sz="3500" dirty="0"/>
              <a:t>Build relationship with external religious / social organizations </a:t>
            </a:r>
          </a:p>
          <a:p>
            <a:pPr lvl="0"/>
            <a:r>
              <a:rPr lang="en-US" sz="3500" dirty="0"/>
              <a:t>Create additional events outside of Masjid, i.e. book </a:t>
            </a:r>
            <a:r>
              <a:rPr lang="en-US" sz="3500" dirty="0" smtClean="0"/>
              <a:t>fares, CCTI stall at external events</a:t>
            </a:r>
          </a:p>
          <a:p>
            <a:pPr lvl="0"/>
            <a:r>
              <a:rPr lang="en-US" sz="3500" dirty="0" smtClean="0"/>
              <a:t>Invite guests and &amp; dignitaries from ethnic communities to Jalsa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4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078"/>
            <a:ext cx="8229600" cy="1143000"/>
          </a:xfrm>
        </p:spPr>
        <p:txBody>
          <a:bodyPr/>
          <a:lstStyle/>
          <a:p>
            <a:r>
              <a:rPr lang="en-US" dirty="0" smtClean="0"/>
              <a:t>Expectation from Local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Sacrifice time of local members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Bring guests to ethnic CCTIs </a:t>
            </a:r>
          </a:p>
          <a:p>
            <a:r>
              <a:rPr lang="en-US" dirty="0" smtClean="0"/>
              <a:t>Assist in </a:t>
            </a:r>
            <a:r>
              <a:rPr lang="en-US" dirty="0" err="1" smtClean="0"/>
              <a:t>Daeen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Reach out to national desk if there is a large concentration of a specific ethnicity </a:t>
            </a:r>
          </a:p>
          <a:p>
            <a:r>
              <a:rPr lang="en-US" dirty="0" smtClean="0"/>
              <a:t>Reach out to desks to hold local ethnic programs </a:t>
            </a:r>
          </a:p>
          <a:p>
            <a:r>
              <a:rPr lang="en-US" dirty="0" smtClean="0"/>
              <a:t>Participate in local ethnic programs (events), ex. </a:t>
            </a:r>
            <a:r>
              <a:rPr lang="en-US" dirty="0" smtClean="0"/>
              <a:t>Parade </a:t>
            </a:r>
          </a:p>
          <a:p>
            <a:r>
              <a:rPr lang="en-US" dirty="0" smtClean="0"/>
              <a:t>Assist in social media managemen</a:t>
            </a:r>
            <a:r>
              <a:rPr lang="en-US" dirty="0" smtClean="0"/>
              <a:t>t </a:t>
            </a:r>
          </a:p>
          <a:p>
            <a:r>
              <a:rPr lang="en-US" dirty="0" err="1" smtClean="0"/>
              <a:t>Notifiy</a:t>
            </a:r>
            <a:r>
              <a:rPr lang="en-US" dirty="0" smtClean="0"/>
              <a:t> ethnic desk when the </a:t>
            </a:r>
            <a:r>
              <a:rPr lang="en-US" dirty="0" err="1" smtClean="0"/>
              <a:t>baia</a:t>
            </a:r>
            <a:r>
              <a:rPr lang="en-US" dirty="0" err="1" smtClean="0"/>
              <a:t>t</a:t>
            </a:r>
            <a:r>
              <a:rPr lang="en-US" dirty="0" smtClean="0"/>
              <a:t> has occurred with the person’s specific ethnicity </a:t>
            </a:r>
            <a:endParaRPr lang="en-US" dirty="0" smtClean="0"/>
          </a:p>
          <a:p>
            <a:r>
              <a:rPr lang="en-US" dirty="0" smtClean="0"/>
              <a:t>More volunteers to assist in ethnic CCTI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8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from National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Internal and external contac</a:t>
            </a:r>
            <a:r>
              <a:rPr lang="en-US" sz="3400" dirty="0" smtClean="0"/>
              <a:t>t </a:t>
            </a:r>
            <a:r>
              <a:rPr lang="en-US" sz="3400" dirty="0" smtClean="0"/>
              <a:t>managemen</a:t>
            </a:r>
            <a:r>
              <a:rPr lang="en-US" sz="3400" dirty="0" smtClean="0"/>
              <a:t>t of</a:t>
            </a:r>
            <a:r>
              <a:rPr lang="en-US" sz="3400" dirty="0" smtClean="0"/>
              <a:t> ethnic desk </a:t>
            </a:r>
            <a:endParaRPr lang="en-US" sz="3400" dirty="0" smtClean="0"/>
          </a:p>
          <a:p>
            <a:r>
              <a:rPr lang="en-US" sz="3400" dirty="0" smtClean="0"/>
              <a:t>Dedicated website to reach out to each ethnic group</a:t>
            </a:r>
            <a:endParaRPr lang="en-US" sz="3400" dirty="0" smtClean="0"/>
          </a:p>
          <a:p>
            <a:r>
              <a:rPr lang="en-US" sz="3400" dirty="0"/>
              <a:t>N</a:t>
            </a:r>
            <a:r>
              <a:rPr lang="en-US" sz="3400" dirty="0" smtClean="0"/>
              <a:t>ational help for local advertising </a:t>
            </a:r>
          </a:p>
          <a:p>
            <a:r>
              <a:rPr lang="en-US" sz="3400" dirty="0" smtClean="0"/>
              <a:t>Social media campaign to target ethnic groups </a:t>
            </a:r>
          </a:p>
          <a:p>
            <a:r>
              <a:rPr lang="en-US" sz="3400" dirty="0" smtClean="0"/>
              <a:t>Coordinate </a:t>
            </a:r>
            <a:r>
              <a:rPr lang="en-US" sz="3400" dirty="0" err="1" smtClean="0"/>
              <a:t>Waqf</a:t>
            </a:r>
            <a:r>
              <a:rPr lang="en-US" sz="3400" dirty="0" smtClean="0"/>
              <a:t>-e-</a:t>
            </a:r>
            <a:r>
              <a:rPr lang="en-US" sz="3400" dirty="0" err="1" smtClean="0"/>
              <a:t>Ardhi</a:t>
            </a:r>
            <a:r>
              <a:rPr lang="en-US" sz="3400" dirty="0" smtClean="0"/>
              <a:t> volunteers to each desk </a:t>
            </a:r>
          </a:p>
          <a:p>
            <a:r>
              <a:rPr lang="en-US" sz="3400" dirty="0" smtClean="0"/>
              <a:t>Help with free health clinic</a:t>
            </a:r>
          </a:p>
          <a:p>
            <a:r>
              <a:rPr lang="en-US" sz="3400" dirty="0" smtClean="0"/>
              <a:t>Press conferences and public meetings guidance and support </a:t>
            </a:r>
          </a:p>
          <a:p>
            <a:r>
              <a:rPr lang="en-US" sz="3400" dirty="0" err="1" smtClean="0"/>
              <a:t>Jamaat</a:t>
            </a:r>
            <a:r>
              <a:rPr lang="en-US" sz="3400" dirty="0" smtClean="0"/>
              <a:t> literature for each ethnic group </a:t>
            </a:r>
          </a:p>
          <a:p>
            <a:r>
              <a:rPr lang="en-US" sz="3400" dirty="0" smtClean="0"/>
              <a:t>Record ethnic programs and share with local teams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228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 Overview</a:t>
            </a:r>
          </a:p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Best practice &amp;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2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- 2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97313"/>
          </a:xfrm>
        </p:spPr>
        <p:txBody>
          <a:bodyPr/>
          <a:lstStyle/>
          <a:p>
            <a:r>
              <a:rPr lang="en-US" dirty="0" smtClean="0"/>
              <a:t>Scenario Overview</a:t>
            </a:r>
          </a:p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Best practice &amp;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5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417</Words>
  <Application>Microsoft Office PowerPoint</Application>
  <PresentationFormat>On-screen Show (4:3)</PresentationFormat>
  <Paragraphs>80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Tabligh to Ethnic Communities in the US</vt:lpstr>
      <vt:lpstr>H u z o o r  A q d a s</vt:lpstr>
      <vt:lpstr>Ethnic Desks</vt:lpstr>
      <vt:lpstr>Goal &amp; Objective</vt:lpstr>
      <vt:lpstr> Plan</vt:lpstr>
      <vt:lpstr>Expectation from Local Chapter</vt:lpstr>
      <vt:lpstr>Help from National Team</vt:lpstr>
      <vt:lpstr>Case Study - 1</vt:lpstr>
      <vt:lpstr>Case Study - 2</vt:lpstr>
      <vt:lpstr>Case Study - 3</vt:lpstr>
      <vt:lpstr>Key Takeaway!</vt:lpstr>
      <vt:lpstr>Jazak’Allah!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Naila Sulaiman</dc:creator>
  <cp:keywords>No Restrictions</cp:keywords>
  <cp:lastModifiedBy>Ahmed, Latif</cp:lastModifiedBy>
  <cp:revision>83</cp:revision>
  <dcterms:created xsi:type="dcterms:W3CDTF">2012-11-28T03:30:24Z</dcterms:created>
  <dcterms:modified xsi:type="dcterms:W3CDTF">2017-08-26T22:55:07Z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d625391b-d018-4c63-9031-3904bbbfc748</vt:lpwstr>
  </property>
  <property fmtid="{D5CDD505-2E9C-101B-9397-08002B2CF9AE}" pid="3" name="Document Creator">
    <vt:lpwstr/>
  </property>
  <property fmtid="{D5CDD505-2E9C-101B-9397-08002B2CF9AE}" pid="4" name="Document Editor">
    <vt:lpwstr/>
  </property>
  <property fmtid="{D5CDD505-2E9C-101B-9397-08002B2CF9AE}" pid="5" name="Classification">
    <vt:lpwstr>No Restrictions</vt:lpwstr>
  </property>
  <property fmtid="{D5CDD505-2E9C-101B-9397-08002B2CF9AE}" pid="6" name="Sublabels">
    <vt:lpwstr/>
  </property>
</Properties>
</file>