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1pPr>
    <a:lvl2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2pPr>
    <a:lvl3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3pPr>
    <a:lvl4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4pPr>
    <a:lvl5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5pPr>
    <a:lvl6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6pPr>
    <a:lvl7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7pPr>
    <a:lvl8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8pPr>
    <a:lvl9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8"/>
  </p:normalViewPr>
  <p:slideViewPr>
    <p:cSldViewPr snapToGrid="0" snapToObjects="1">
      <p:cViewPr varScale="1">
        <p:scale>
          <a:sx n="43" d="100"/>
          <a:sy n="43" d="100"/>
        </p:scale>
        <p:origin x="-1000" y="-10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41" name="Shape 2241"/>
          <p:cNvSpPr>
            <a:spLocks noGrp="1" noRot="1" noChangeAspect="1"/>
          </p:cNvSpPr>
          <p:nvPr>
            <p:ph type="sldImg"/>
          </p:nvPr>
        </p:nvSpPr>
        <p:spPr>
          <a:xfrm>
            <a:off x="1143000" y="685800"/>
            <a:ext cx="4572000" cy="3429000"/>
          </a:xfrm>
          <a:prstGeom prst="rect">
            <a:avLst/>
          </a:prstGeom>
        </p:spPr>
        <p:txBody>
          <a:bodyPr/>
          <a:lstStyle/>
          <a:p>
            <a:endParaRPr/>
          </a:p>
        </p:txBody>
      </p:sp>
      <p:sp>
        <p:nvSpPr>
          <p:cNvPr id="2242" name="Shape 22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2813188"/>
      </p:ext>
    </p:extLst>
  </p:cSld>
  <p:clrMap bg1="lt1" tx1="dk1" bg2="lt2" tx2="dk2" accent1="accent1" accent2="accent2" accent3="accent3" accent4="accent4" accent5="accent5" accent6="accent6" hlink="hlink" folHlink="folHlink"/>
  <p:notesStyle>
    <a:lvl1pPr defTabSz="825500" latinLnBrk="0">
      <a:defRPr sz="1400">
        <a:latin typeface="Lucida Grande"/>
        <a:ea typeface="Lucida Grande"/>
        <a:cs typeface="Lucida Grande"/>
        <a:sym typeface="Lucida Grande"/>
      </a:defRPr>
    </a:lvl1pPr>
    <a:lvl2pPr indent="228600" defTabSz="825500" latinLnBrk="0">
      <a:defRPr sz="1400">
        <a:latin typeface="Lucida Grande"/>
        <a:ea typeface="Lucida Grande"/>
        <a:cs typeface="Lucida Grande"/>
        <a:sym typeface="Lucida Grande"/>
      </a:defRPr>
    </a:lvl2pPr>
    <a:lvl3pPr indent="457200" defTabSz="825500" latinLnBrk="0">
      <a:defRPr sz="1400">
        <a:latin typeface="Lucida Grande"/>
        <a:ea typeface="Lucida Grande"/>
        <a:cs typeface="Lucida Grande"/>
        <a:sym typeface="Lucida Grande"/>
      </a:defRPr>
    </a:lvl3pPr>
    <a:lvl4pPr indent="685800" defTabSz="825500" latinLnBrk="0">
      <a:defRPr sz="1400">
        <a:latin typeface="Lucida Grande"/>
        <a:ea typeface="Lucida Grande"/>
        <a:cs typeface="Lucida Grande"/>
        <a:sym typeface="Lucida Grande"/>
      </a:defRPr>
    </a:lvl4pPr>
    <a:lvl5pPr indent="914400" defTabSz="825500" latinLnBrk="0">
      <a:defRPr sz="1400">
        <a:latin typeface="Lucida Grande"/>
        <a:ea typeface="Lucida Grande"/>
        <a:cs typeface="Lucida Grande"/>
        <a:sym typeface="Lucida Grande"/>
      </a:defRPr>
    </a:lvl5pPr>
    <a:lvl6pPr indent="1143000" defTabSz="825500" latinLnBrk="0">
      <a:defRPr sz="1400">
        <a:latin typeface="Lucida Grande"/>
        <a:ea typeface="Lucida Grande"/>
        <a:cs typeface="Lucida Grande"/>
        <a:sym typeface="Lucida Grande"/>
      </a:defRPr>
    </a:lvl6pPr>
    <a:lvl7pPr indent="1371600" defTabSz="825500" latinLnBrk="0">
      <a:defRPr sz="1400">
        <a:latin typeface="Lucida Grande"/>
        <a:ea typeface="Lucida Grande"/>
        <a:cs typeface="Lucida Grande"/>
        <a:sym typeface="Lucida Grande"/>
      </a:defRPr>
    </a:lvl7pPr>
    <a:lvl8pPr indent="1600200" defTabSz="825500" latinLnBrk="0">
      <a:defRPr sz="1400">
        <a:latin typeface="Lucida Grande"/>
        <a:ea typeface="Lucida Grande"/>
        <a:cs typeface="Lucida Grande"/>
        <a:sym typeface="Lucida Grande"/>
      </a:defRPr>
    </a:lvl8pPr>
    <a:lvl9pPr indent="1828800" defTabSz="825500" latinLnBrk="0">
      <a:defRPr sz="14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spTree>
      <p:nvGrpSpPr>
        <p:cNvPr id="1" name=""/>
        <p:cNvGrpSpPr/>
        <p:nvPr/>
      </p:nvGrpSpPr>
      <p:grpSpPr>
        <a:xfrm>
          <a:off x="0" y="0"/>
          <a:ext cx="0" cy="0"/>
          <a:chOff x="0" y="0"/>
          <a:chExt cx="0" cy="0"/>
        </a:xfrm>
      </p:grpSpPr>
      <p:sp>
        <p:nvSpPr>
          <p:cNvPr id="12" name="Shape 12"/>
          <p:cNvSpPr/>
          <p:nvPr/>
        </p:nvSpPr>
        <p:spPr>
          <a:xfrm>
            <a:off x="2400300" y="6997700"/>
            <a:ext cx="19586972" cy="0"/>
          </a:xfrm>
          <a:prstGeom prst="line">
            <a:avLst/>
          </a:prstGeom>
          <a:ln w="12700">
            <a:solidFill>
              <a:srgbClr val="999999"/>
            </a:solidFill>
            <a:miter lim="400000"/>
          </a:ln>
        </p:spPr>
        <p:txBody>
          <a:bodyPr lIns="0" tIns="0" rIns="0" bIns="0"/>
          <a:lstStyle/>
          <a:p>
            <a:pPr defTabSz="457200">
              <a:defRPr sz="1200">
                <a:latin typeface="Helvetica"/>
                <a:ea typeface="Helvetica"/>
                <a:cs typeface="Helvetica"/>
                <a:sym typeface="Helvetica"/>
              </a:defRPr>
            </a:pPr>
            <a:endParaRPr/>
          </a:p>
        </p:txBody>
      </p:sp>
      <p:sp>
        <p:nvSpPr>
          <p:cNvPr id="13" name="Shape 13"/>
          <p:cNvSpPr/>
          <p:nvPr/>
        </p:nvSpPr>
        <p:spPr>
          <a:xfrm>
            <a:off x="2607903" y="3040511"/>
            <a:ext cx="776479" cy="1093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600" b="1">
                <a:solidFill>
                  <a:srgbClr val="999999"/>
                </a:solidFill>
                <a:latin typeface="+mj-lt"/>
                <a:ea typeface="+mj-ea"/>
                <a:cs typeface="+mj-cs"/>
                <a:sym typeface="Helvetica Neue"/>
              </a:defRPr>
            </a:lvl1pPr>
          </a:lstStyle>
          <a:p>
            <a:pPr>
              <a:defRPr>
                <a:solidFill>
                  <a:srgbClr val="000000"/>
                </a:solidFill>
              </a:defRPr>
            </a:pPr>
            <a:r>
              <a:rPr>
                <a:solidFill>
                  <a:srgbClr val="999999"/>
                </a:solidFill>
              </a:rPr>
              <a:t></a:t>
            </a:r>
          </a:p>
        </p:txBody>
      </p:sp>
      <p:graphicFrame>
        <p:nvGraphicFramePr>
          <p:cNvPr id="14" name="Table 1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 name="Shape 15"/>
          <p:cNvSpPr>
            <a:spLocks noGrp="1"/>
          </p:cNvSpPr>
          <p:nvPr>
            <p:ph type="body" sz="quarter" idx="13"/>
          </p:nvPr>
        </p:nvSpPr>
        <p:spPr>
          <a:xfrm>
            <a:off x="2387359" y="6924359"/>
            <a:ext cx="1396366" cy="845182"/>
          </a:xfrm>
          <a:prstGeom prst="rect">
            <a:avLst/>
          </a:prstGeom>
        </p:spPr>
        <p:txBody>
          <a:bodyPr wrap="none" lIns="50800" tIns="50800" rIns="50800" bIns="50800" anchor="ctr">
            <a:spAutoFit/>
          </a:bodyPr>
          <a:lstStyle>
            <a:lvl1pPr marL="0" indent="0">
              <a:lnSpc>
                <a:spcPct val="100000"/>
              </a:lnSpc>
              <a:spcBef>
                <a:spcPts val="0"/>
              </a:spcBef>
              <a:buSzTx/>
              <a:buNone/>
              <a:defRPr sz="5000">
                <a:solidFill>
                  <a:srgbClr val="7A7A7A"/>
                </a:solidFill>
              </a:defRPr>
            </a:lvl1pPr>
          </a:lstStyle>
          <a:p>
            <a:r>
              <a:t>Date</a:t>
            </a:r>
          </a:p>
        </p:txBody>
      </p:sp>
      <p:sp>
        <p:nvSpPr>
          <p:cNvPr id="16" name="Shape 16"/>
          <p:cNvSpPr>
            <a:spLocks noGrp="1"/>
          </p:cNvSpPr>
          <p:nvPr>
            <p:ph type="body" sz="quarter" idx="14"/>
          </p:nvPr>
        </p:nvSpPr>
        <p:spPr>
          <a:xfrm>
            <a:off x="2325366" y="6096000"/>
            <a:ext cx="4082416" cy="850900"/>
          </a:xfrm>
          <a:prstGeom prst="rect">
            <a:avLst/>
          </a:prstGeom>
        </p:spPr>
        <p:txBody>
          <a:bodyPr wrap="none" lIns="50800" tIns="50800" rIns="50800" bIns="50800" anchor="ctr">
            <a:spAutoFit/>
          </a:bodyPr>
          <a:lstStyle/>
          <a:p>
            <a:pPr marL="0" indent="0">
              <a:lnSpc>
                <a:spcPct val="100000"/>
              </a:lnSpc>
              <a:spcBef>
                <a:spcPts val="0"/>
              </a:spcBef>
              <a:buSzTx/>
              <a:buNone/>
              <a:defRPr sz="5000"/>
            </a:pPr>
            <a:r>
              <a:rPr>
                <a:solidFill>
                  <a:srgbClr val="227FFD"/>
                </a:solidFill>
              </a:rPr>
              <a:t>Program</a:t>
            </a:r>
            <a:r>
              <a:t> </a:t>
            </a:r>
            <a:r>
              <a:rPr>
                <a:solidFill>
                  <a:srgbClr val="606060"/>
                </a:solidFill>
              </a:rPr>
              <a:t>| Title</a:t>
            </a:r>
          </a:p>
        </p:txBody>
      </p:sp>
      <p:sp>
        <p:nvSpPr>
          <p:cNvPr id="17" name="Shape 17"/>
          <p:cNvSpPr>
            <a:spLocks noGrp="1"/>
          </p:cNvSpPr>
          <p:nvPr>
            <p:ph type="sldNum" sz="quarter" idx="2"/>
          </p:nvPr>
        </p:nvSpPr>
        <p:spPr>
          <a:xfrm>
            <a:off x="11988800" y="13095882"/>
            <a:ext cx="393700" cy="4191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4" name="Table 9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5" name="Shape 9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6" name="Shape 9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02" name="Table 90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03" name="Shape 90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04" name="Shape 90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11" name="Table 91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12" name="Shape 91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13" name="Shape 91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920" name="Table 92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21" name="Shape 921"/>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22" name="Shape 92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29" name="Table 92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30" name="Shape 93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31" name="Shape 9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38" name="Table 93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39" name="Shape 93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40" name="Shape 9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47" name="Table 94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48" name="Shape 94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49" name="Shape 9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56" name="Table 95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57" name="Shape 95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58" name="Shape 9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65" name="Table 96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66" name="Shape 96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67" name="Shape 9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74" name="Table 97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75" name="Shape 97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76" name="Shape 9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83" name="Table 98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84" name="Shape 98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85" name="Shape 9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graphicFrame>
        <p:nvGraphicFramePr>
          <p:cNvPr id="104" name="Table 10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5" name="Shape 10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992" name="Table 99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993" name="Shape 99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994" name="Shape 99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01" name="Table 100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02" name="Shape 1002"/>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 Text:</a:t>
            </a:r>
            <a:r>
              <a:rPr>
                <a:solidFill>
                  <a:srgbClr val="444444"/>
                </a:solidFill>
              </a:rPr>
              <a:t> </a:t>
            </a:r>
            <a:r>
              <a:rPr>
                <a:solidFill>
                  <a:srgbClr val="929292"/>
                </a:solidFill>
              </a:rPr>
              <a:t>Subtitle Text</a:t>
            </a:r>
          </a:p>
        </p:txBody>
      </p:sp>
      <p:sp>
        <p:nvSpPr>
          <p:cNvPr id="1003" name="Shape 100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10" name="Table 101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11" name="Shape 101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12" name="Shape 101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19" name="Table 101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20" name="Shape 102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21" name="Shape 10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28" name="Table 102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29" name="Shape 102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30" name="Shape 10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37" name="Table 103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38" name="Shape 103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39" name="Shape 103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46" name="Table 104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47" name="Shape 104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48" name="Shape 104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55" name="Table 105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56" name="Shape 105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57" name="Shape 10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64" name="Table 106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65" name="Shape 106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66" name="Shape 10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73" name="Table 107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74" name="Shape 107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75" name="Shape 10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2" name="Table 11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3" name="Shape 11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1082" name="Table 108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83" name="Shape 108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84" name="Shape 108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091" name="Table 109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092" name="Shape 109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093" name="Shape 10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1100" name="Table 110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01" name="Shape 1101"/>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02" name="Shape 110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09" name="Table 110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10" name="Shape 111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11" name="Shape 11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18" name="Table 111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19" name="Shape 111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20" name="Shape 11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27" name="Table 112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28" name="Shape 112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29" name="Shape 11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36" name="Table 113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137" name="Shape 113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38" name="Shape 11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45" name="Table 1145"/>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46" name="Shape 114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47" name="Shape 11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54" name="Table 1154"/>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55" name="Shape 115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56" name="Shape 1156"/>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63" name="Table 1163"/>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64" name="Shape 116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65" name="Shape 1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1" name="Table 12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2" name="Shape 12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72" name="Table 1172"/>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73" name="Shape 117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74" name="Shape 11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81" name="Table 1181"/>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82" name="Shape 118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83" name="Shape 11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90" name="Table 1190"/>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191" name="Shape 119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192" name="Shape 11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199" name="Table 119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00" name="Shape 120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01" name="Shape 120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08" name="Table 120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09" name="Shape 120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10" name="Shape 121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17" name="Table 121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18" name="Shape 121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19" name="Shape 12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26" name="Table 122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27" name="Shape 122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28" name="Shape 122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35" name="Table 123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36" name="Shape 123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37" name="Shape 12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44" name="Table 124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45" name="Shape 124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46" name="Shape 12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53" name="Table 125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254" name="Shape 125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55" name="Shape 12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0" name="Table 13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1" name="Shape 13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2" name="Shape 1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62" name="Table 1262"/>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263" name="Shape 126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64" name="Shape 12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71" name="Table 1271"/>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272" name="Shape 127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73" name="Shape 1273"/>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80" name="Table 1280"/>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281" name="Shape 128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82" name="Shape 12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89" name="Table 1289"/>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290" name="Shape 129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291" name="Shape 12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298" name="Table 1298"/>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299" name="Shape 129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00" name="Shape 13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07" name="Table 1307"/>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1308" name="Shape 130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09" name="Shape 13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16" name="Table 131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17" name="Shape 131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18" name="Shape 131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25" name="Table 132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26" name="Shape 132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27" name="Shape 132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34" name="Table 133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35" name="Shape 133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36" name="Shape 13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43" name="Table 134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44" name="Shape 134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45" name="Shape 13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9" name="Table 13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0" name="Shape 14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1" name="Shape 141"/>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52" name="Table 135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53" name="Shape 135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54" name="Shape 13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1361" name="Table 136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62" name="Shape 1362"/>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63" name="Shape 136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70" name="Table 137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71" name="Shape 137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72" name="Shape 13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79" name="Table 137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80" name="Shape 138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81" name="Shape 138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88" name="Table 138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89" name="Shape 138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90" name="Shape 13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397" name="Table 139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398" name="Shape 139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399" name="Shape 13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06" name="Table 140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07" name="Shape 140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08" name="Shape 14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15" name="Table 141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16" name="Shape 141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17" name="Shape 141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24" name="Table 142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25" name="Shape 142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26" name="Shape 14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33" name="Table 143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34" name="Shape 143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35" name="Shape 14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8" name="Table 14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9" name="Shape 14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0" name="Shape 15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42" name="Table 144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43" name="Shape 144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44" name="Shape 14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51" name="Table 145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52" name="Shape 145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53" name="Shape 14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60" name="Table 146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61" name="Shape 146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62" name="Shape 14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69" name="Table 146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70" name="Shape 147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71" name="Shape 14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78" name="Table 147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79" name="Shape 147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480" name="Shape 14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1487" name="Shape 1487"/>
          <p:cNvSpPr/>
          <p:nvPr/>
        </p:nvSpPr>
        <p:spPr>
          <a:xfrm>
            <a:off x="2400300" y="6997700"/>
            <a:ext cx="19586972" cy="0"/>
          </a:xfrm>
          <a:prstGeom prst="line">
            <a:avLst/>
          </a:prstGeom>
          <a:ln w="12700">
            <a:solidFill>
              <a:srgbClr val="999999"/>
            </a:solidFill>
            <a:miter lim="400000"/>
          </a:ln>
        </p:spPr>
        <p:txBody>
          <a:bodyPr lIns="0" tIns="0" rIns="0" bIns="0"/>
          <a:lstStyle/>
          <a:p>
            <a:pPr defTabSz="457200">
              <a:defRPr sz="1200">
                <a:latin typeface="Helvetica"/>
                <a:ea typeface="Helvetica"/>
                <a:cs typeface="Helvetica"/>
                <a:sym typeface="Helvetica"/>
              </a:defRPr>
            </a:pPr>
            <a:endParaRPr/>
          </a:p>
        </p:txBody>
      </p:sp>
      <p:sp>
        <p:nvSpPr>
          <p:cNvPr id="1488" name="Shape 1488"/>
          <p:cNvSpPr/>
          <p:nvPr/>
        </p:nvSpPr>
        <p:spPr>
          <a:xfrm>
            <a:off x="2607903" y="3040511"/>
            <a:ext cx="776479" cy="1093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600" b="1">
                <a:solidFill>
                  <a:srgbClr val="999999"/>
                </a:solidFill>
                <a:latin typeface="+mj-lt"/>
                <a:ea typeface="+mj-ea"/>
                <a:cs typeface="+mj-cs"/>
                <a:sym typeface="Helvetica Neue"/>
              </a:defRPr>
            </a:lvl1pPr>
          </a:lstStyle>
          <a:p>
            <a:pPr>
              <a:defRPr>
                <a:solidFill>
                  <a:srgbClr val="000000"/>
                </a:solidFill>
              </a:defRPr>
            </a:pPr>
            <a:r>
              <a:rPr>
                <a:solidFill>
                  <a:srgbClr val="999999"/>
                </a:solidFill>
              </a:rPr>
              <a:t></a:t>
            </a:r>
          </a:p>
        </p:txBody>
      </p:sp>
      <p:graphicFrame>
        <p:nvGraphicFramePr>
          <p:cNvPr id="1489" name="Table 148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490" name="Shape 1490"/>
          <p:cNvSpPr>
            <a:spLocks noGrp="1"/>
          </p:cNvSpPr>
          <p:nvPr>
            <p:ph type="body" sz="quarter" idx="13"/>
          </p:nvPr>
        </p:nvSpPr>
        <p:spPr>
          <a:xfrm>
            <a:off x="2387359" y="6924359"/>
            <a:ext cx="1396366" cy="845182"/>
          </a:xfrm>
          <a:prstGeom prst="rect">
            <a:avLst/>
          </a:prstGeom>
        </p:spPr>
        <p:txBody>
          <a:bodyPr wrap="none" lIns="50800" tIns="50800" rIns="50800" bIns="50800" anchor="ctr">
            <a:spAutoFit/>
          </a:bodyPr>
          <a:lstStyle>
            <a:lvl1pPr marL="0" indent="0">
              <a:lnSpc>
                <a:spcPct val="100000"/>
              </a:lnSpc>
              <a:spcBef>
                <a:spcPts val="0"/>
              </a:spcBef>
              <a:buSzTx/>
              <a:buNone/>
              <a:defRPr sz="5000">
                <a:solidFill>
                  <a:srgbClr val="7A7A7A"/>
                </a:solidFill>
              </a:defRPr>
            </a:lvl1pPr>
          </a:lstStyle>
          <a:p>
            <a:r>
              <a:t>Date</a:t>
            </a:r>
          </a:p>
        </p:txBody>
      </p:sp>
      <p:sp>
        <p:nvSpPr>
          <p:cNvPr id="1491" name="Shape 1491"/>
          <p:cNvSpPr>
            <a:spLocks noGrp="1"/>
          </p:cNvSpPr>
          <p:nvPr>
            <p:ph type="body" sz="quarter" idx="14"/>
          </p:nvPr>
        </p:nvSpPr>
        <p:spPr>
          <a:xfrm>
            <a:off x="2325366" y="6096000"/>
            <a:ext cx="4082416" cy="850900"/>
          </a:xfrm>
          <a:prstGeom prst="rect">
            <a:avLst/>
          </a:prstGeom>
        </p:spPr>
        <p:txBody>
          <a:bodyPr wrap="none" lIns="50800" tIns="50800" rIns="50800" bIns="50800" anchor="ctr">
            <a:spAutoFit/>
          </a:bodyPr>
          <a:lstStyle/>
          <a:p>
            <a:pPr marL="0" indent="0">
              <a:lnSpc>
                <a:spcPct val="100000"/>
              </a:lnSpc>
              <a:spcBef>
                <a:spcPts val="0"/>
              </a:spcBef>
              <a:buSzTx/>
              <a:buNone/>
              <a:defRPr sz="5000"/>
            </a:pPr>
            <a:r>
              <a:rPr>
                <a:solidFill>
                  <a:srgbClr val="227FFD"/>
                </a:solidFill>
              </a:rPr>
              <a:t>Program</a:t>
            </a:r>
            <a:r>
              <a:t> </a:t>
            </a:r>
            <a:r>
              <a:rPr>
                <a:solidFill>
                  <a:srgbClr val="606060"/>
                </a:solidFill>
              </a:rPr>
              <a:t>| Title</a:t>
            </a:r>
          </a:p>
        </p:txBody>
      </p:sp>
      <p:sp>
        <p:nvSpPr>
          <p:cNvPr id="1492" name="Shape 1492"/>
          <p:cNvSpPr>
            <a:spLocks noGrp="1"/>
          </p:cNvSpPr>
          <p:nvPr>
            <p:ph type="sldNum" sz="quarter" idx="2"/>
          </p:nvPr>
        </p:nvSpPr>
        <p:spPr>
          <a:xfrm>
            <a:off x="11988800" y="13095882"/>
            <a:ext cx="393700" cy="4191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499" name="Table 149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00" name="Shape 150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01" name="Shape 15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08" name="Table 150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09" name="Shape 150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10" name="Shape 15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17" name="Table 151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18" name="Shape 151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19" name="Shape 15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26" name="Table 152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27" name="Shape 152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28" name="Shape 15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7" name="Table 15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8" name="Shape 15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9" name="Shape 1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35" name="Table 153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36" name="Shape 153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37" name="Shape 15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44" name="Table 154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45" name="Shape 154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46" name="Shape 15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553" name="Shape 155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graphicFrame>
        <p:nvGraphicFramePr>
          <p:cNvPr id="1554" name="Table 155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55" name="Shape 155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1_Apple_CF_SVO01249">
    <p:spTree>
      <p:nvGrpSpPr>
        <p:cNvPr id="1" name=""/>
        <p:cNvGrpSpPr/>
        <p:nvPr/>
      </p:nvGrpSpPr>
      <p:grpSpPr>
        <a:xfrm>
          <a:off x="0" y="0"/>
          <a:ext cx="0" cy="0"/>
          <a:chOff x="0" y="0"/>
          <a:chExt cx="0" cy="0"/>
        </a:xfrm>
      </p:grpSpPr>
      <p:sp>
        <p:nvSpPr>
          <p:cNvPr id="1562" name="Shape 1562"/>
          <p:cNvSpPr/>
          <p:nvPr/>
        </p:nvSpPr>
        <p:spPr>
          <a:xfrm>
            <a:off x="21056203" y="13268949"/>
            <a:ext cx="127001" cy="2850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defTabSz="914400">
              <a:buClr>
                <a:srgbClr val="727272"/>
              </a:buClr>
              <a:buFont typeface="Arial"/>
              <a:defRPr sz="2000" b="1">
                <a:solidFill>
                  <a:srgbClr val="727272"/>
                </a:solidFill>
                <a:uFill>
                  <a:solidFill>
                    <a:srgbClr val="727272"/>
                  </a:solidFill>
                </a:uFill>
                <a:latin typeface="Arial"/>
                <a:ea typeface="Arial"/>
                <a:cs typeface="Arial"/>
                <a:sym typeface="Arial"/>
              </a:defRPr>
            </a:lvl1pPr>
          </a:lstStyle>
          <a:p>
            <a:r>
              <a:t> </a:t>
            </a:r>
          </a:p>
        </p:txBody>
      </p:sp>
      <p:sp>
        <p:nvSpPr>
          <p:cNvPr id="1563" name="Shape 1563"/>
          <p:cNvSpPr>
            <a:spLocks noGrp="1"/>
          </p:cNvSpPr>
          <p:nvPr>
            <p:ph type="title"/>
          </p:nvPr>
        </p:nvSpPr>
        <p:spPr>
          <a:xfrm>
            <a:off x="3297980" y="605784"/>
            <a:ext cx="17587191" cy="4480216"/>
          </a:xfrm>
          <a:prstGeom prst="rect">
            <a:avLst/>
          </a:prstGeom>
        </p:spPr>
        <p:txBody>
          <a:bodyPr lIns="0" tIns="0" rIns="0" bIns="0" anchor="t">
            <a:noAutofit/>
          </a:bodyPr>
          <a:lstStyle>
            <a:lvl1pPr defTabSz="914400">
              <a:defRPr sz="5600">
                <a:solidFill>
                  <a:srgbClr val="000000"/>
                </a:solidFill>
                <a:uFill>
                  <a:solidFill>
                    <a:srgbClr val="000000"/>
                  </a:solidFill>
                </a:uFill>
                <a:latin typeface="Century Gothic"/>
                <a:ea typeface="Century Gothic"/>
                <a:cs typeface="Century Gothic"/>
                <a:sym typeface="Century Gothic"/>
              </a:defRPr>
            </a:lvl1pPr>
          </a:lstStyle>
          <a:p>
            <a:r>
              <a:t>Title Text</a:t>
            </a:r>
          </a:p>
        </p:txBody>
      </p:sp>
      <p:sp>
        <p:nvSpPr>
          <p:cNvPr id="1564" name="Shape 1564"/>
          <p:cNvSpPr>
            <a:spLocks noGrp="1"/>
          </p:cNvSpPr>
          <p:nvPr>
            <p:ph type="body" sz="half" idx="1"/>
          </p:nvPr>
        </p:nvSpPr>
        <p:spPr>
          <a:xfrm>
            <a:off x="7800871" y="5085999"/>
            <a:ext cx="8779018" cy="8630001"/>
          </a:xfrm>
          <a:prstGeom prst="rect">
            <a:avLst/>
          </a:prstGeom>
        </p:spPr>
        <p:txBody>
          <a:bodyPr>
            <a:noAutofit/>
          </a:bodyPr>
          <a:lstStyle>
            <a:lvl1pPr marL="342900" indent="-342900" defTabSz="914400">
              <a:lnSpc>
                <a:spcPct val="100000"/>
              </a:lnSpc>
              <a:spcBef>
                <a:spcPts val="0"/>
              </a:spcBef>
              <a:buSzTx/>
              <a:buNone/>
              <a:defRPr sz="3200">
                <a:uFill>
                  <a:solidFill>
                    <a:srgbClr val="000000"/>
                  </a:solidFill>
                </a:uFill>
                <a:latin typeface="Arial"/>
                <a:ea typeface="Arial"/>
                <a:cs typeface="Arial"/>
                <a:sym typeface="Arial"/>
              </a:defRPr>
            </a:lvl1pPr>
            <a:lvl2pPr marL="385762" indent="-384175" defTabSz="914400">
              <a:lnSpc>
                <a:spcPct val="100000"/>
              </a:lnSpc>
              <a:spcBef>
                <a:spcPts val="0"/>
              </a:spcBef>
              <a:buClr>
                <a:srgbClr val="727272"/>
              </a:buClr>
              <a:buSzPct val="125000"/>
              <a:buFont typeface="Arial"/>
              <a:buChar char="▪"/>
              <a:defRPr sz="3200">
                <a:uFill>
                  <a:solidFill>
                    <a:srgbClr val="000000"/>
                  </a:solidFill>
                </a:uFill>
                <a:latin typeface="Arial"/>
                <a:ea typeface="Arial"/>
                <a:cs typeface="Arial"/>
                <a:sym typeface="Arial"/>
              </a:defRPr>
            </a:lvl2pPr>
            <a:lvl3pPr marL="719137" indent="-523875" defTabSz="914400">
              <a:lnSpc>
                <a:spcPct val="100000"/>
              </a:lnSpc>
              <a:spcBef>
                <a:spcPts val="0"/>
              </a:spcBef>
              <a:buClr>
                <a:srgbClr val="727272"/>
              </a:buClr>
              <a:buSzPct val="120000"/>
              <a:buFont typeface="Arial"/>
              <a:buChar char="–"/>
              <a:defRPr sz="3200">
                <a:uFill>
                  <a:solidFill>
                    <a:srgbClr val="000000"/>
                  </a:solidFill>
                </a:uFill>
                <a:latin typeface="Arial"/>
                <a:ea typeface="Arial"/>
                <a:cs typeface="Arial"/>
                <a:sym typeface="Arial"/>
              </a:defRPr>
            </a:lvl3pPr>
            <a:lvl4pPr marL="769937" indent="-311150" defTabSz="914400">
              <a:lnSpc>
                <a:spcPct val="100000"/>
              </a:lnSpc>
              <a:spcBef>
                <a:spcPts val="0"/>
              </a:spcBef>
              <a:buClr>
                <a:srgbClr val="727272"/>
              </a:buClr>
              <a:buSzPct val="120000"/>
              <a:buFont typeface="Arial"/>
              <a:buChar char="▫"/>
              <a:defRPr sz="3200">
                <a:uFill>
                  <a:solidFill>
                    <a:srgbClr val="000000"/>
                  </a:solidFill>
                </a:uFill>
                <a:latin typeface="Arial"/>
                <a:ea typeface="Arial"/>
                <a:cs typeface="Arial"/>
                <a:sym typeface="Arial"/>
              </a:defRPr>
            </a:lvl4pPr>
            <a:lvl5pPr marL="876300" indent="-260350" defTabSz="914400">
              <a:lnSpc>
                <a:spcPct val="100000"/>
              </a:lnSpc>
              <a:spcBef>
                <a:spcPts val="0"/>
              </a:spcBef>
              <a:buClr>
                <a:srgbClr val="727272"/>
              </a:buClr>
              <a:buSzPct val="88000"/>
              <a:buFont typeface="Arial"/>
              <a:defRPr sz="32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5" name="Shape 1565"/>
          <p:cNvSpPr>
            <a:spLocks noGrp="1"/>
          </p:cNvSpPr>
          <p:nvPr>
            <p:ph type="sldNum" sz="quarter" idx="2"/>
          </p:nvPr>
        </p:nvSpPr>
        <p:spPr>
          <a:xfrm>
            <a:off x="11799460" y="12757110"/>
            <a:ext cx="785080" cy="762209"/>
          </a:xfrm>
          <a:prstGeom prst="rect">
            <a:avLst/>
          </a:prstGeom>
        </p:spPr>
        <p:txBody>
          <a:bodyPr lIns="103663" tIns="103663" rIns="103663" bIns="103663">
            <a:spAutoFit/>
          </a:bodyPr>
          <a:lstStyle>
            <a:lvl1pPr defTabSz="584200">
              <a:defRPr sz="40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572" name="Shape 1572"/>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graphicFrame>
        <p:nvGraphicFramePr>
          <p:cNvPr id="1573" name="Table 157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74" name="Shape 157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81" name="Table 158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82" name="Shape 1582"/>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83" name="Shape 158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90" name="Table 159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591" name="Shape 159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592" name="Shape 15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599" name="Table 159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00" name="Shape 160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01" name="Shape 16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08" name="Table 160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09" name="Shape 160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10" name="Shape 161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17" name="Table 161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18" name="Shape 1618"/>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19" name="Shape 161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6" name="Table 16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7" name="Shape 16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26" name="Table 162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27" name="Shape 162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28" name="Shape 16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35" name="Table 163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36" name="Shape 163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37" name="Shape 16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44" name="Table 164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45" name="Shape 164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46" name="Shape 164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1653" name="Table 165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54" name="Shape 1654"/>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55" name="Shape 165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62" name="Table 166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63" name="Shape 166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64" name="Shape 16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71" name="Table 167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1/26/2015</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72" name="Shape 167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73" name="Shape 1673"/>
          <p:cNvSpPr>
            <a:spLocks noGrp="1"/>
          </p:cNvSpPr>
          <p:nvPr>
            <p:ph type="sldNum" sz="quarter" idx="2"/>
          </p:nvPr>
        </p:nvSpPr>
        <p:spPr>
          <a:xfrm>
            <a:off x="12036786" y="13347700"/>
            <a:ext cx="312015" cy="312343"/>
          </a:xfrm>
          <a:prstGeom prst="rect">
            <a:avLst/>
          </a:prstGeom>
        </p:spPr>
        <p:txBody>
          <a:bodyPr>
            <a:spAutoFit/>
          </a:bodyPr>
          <a:lstStyle>
            <a:lvl1pPr>
              <a:defRPr sz="1400">
                <a:solidFill>
                  <a:srgbClr val="60606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1680" name="Shape 1680"/>
          <p:cNvSpPr/>
          <p:nvPr/>
        </p:nvSpPr>
        <p:spPr>
          <a:xfrm>
            <a:off x="2400300" y="6997700"/>
            <a:ext cx="19586972" cy="0"/>
          </a:xfrm>
          <a:prstGeom prst="line">
            <a:avLst/>
          </a:prstGeom>
          <a:ln w="12700">
            <a:solidFill>
              <a:srgbClr val="999999"/>
            </a:solidFill>
            <a:miter lim="400000"/>
          </a:ln>
        </p:spPr>
        <p:txBody>
          <a:bodyPr lIns="0" tIns="0" rIns="0" bIns="0"/>
          <a:lstStyle/>
          <a:p>
            <a:pPr defTabSz="457200">
              <a:defRPr sz="1200">
                <a:latin typeface="Helvetica"/>
                <a:ea typeface="Helvetica"/>
                <a:cs typeface="Helvetica"/>
                <a:sym typeface="Helvetica"/>
              </a:defRPr>
            </a:pPr>
            <a:endParaRPr/>
          </a:p>
        </p:txBody>
      </p:sp>
      <p:sp>
        <p:nvSpPr>
          <p:cNvPr id="1681" name="Shape 1681"/>
          <p:cNvSpPr/>
          <p:nvPr/>
        </p:nvSpPr>
        <p:spPr>
          <a:xfrm>
            <a:off x="2607903" y="3040511"/>
            <a:ext cx="776479" cy="10932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6600" b="1">
                <a:solidFill>
                  <a:srgbClr val="999999"/>
                </a:solidFill>
                <a:latin typeface="+mj-lt"/>
                <a:ea typeface="+mj-ea"/>
                <a:cs typeface="+mj-cs"/>
                <a:sym typeface="Helvetica Neue"/>
              </a:defRPr>
            </a:lvl1pPr>
          </a:lstStyle>
          <a:p>
            <a:pPr>
              <a:defRPr>
                <a:solidFill>
                  <a:srgbClr val="000000"/>
                </a:solidFill>
              </a:defRPr>
            </a:pPr>
            <a:r>
              <a:rPr>
                <a:solidFill>
                  <a:srgbClr val="999999"/>
                </a:solidFill>
              </a:rPr>
              <a:t></a:t>
            </a:r>
          </a:p>
        </p:txBody>
      </p:sp>
      <p:graphicFrame>
        <p:nvGraphicFramePr>
          <p:cNvPr id="1682" name="Table 168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1/26/2015</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83" name="Shape 1683"/>
          <p:cNvSpPr>
            <a:spLocks noGrp="1"/>
          </p:cNvSpPr>
          <p:nvPr>
            <p:ph type="body" sz="quarter" idx="13"/>
          </p:nvPr>
        </p:nvSpPr>
        <p:spPr>
          <a:xfrm>
            <a:off x="2387359" y="6924359"/>
            <a:ext cx="1396366" cy="845182"/>
          </a:xfrm>
          <a:prstGeom prst="rect">
            <a:avLst/>
          </a:prstGeom>
        </p:spPr>
        <p:txBody>
          <a:bodyPr wrap="none" lIns="50800" tIns="50800" rIns="50800" bIns="50800" anchor="ctr">
            <a:spAutoFit/>
          </a:bodyPr>
          <a:lstStyle>
            <a:lvl1pPr marL="0" indent="0">
              <a:lnSpc>
                <a:spcPct val="100000"/>
              </a:lnSpc>
              <a:spcBef>
                <a:spcPts val="0"/>
              </a:spcBef>
              <a:buSzTx/>
              <a:buNone/>
              <a:defRPr sz="5000">
                <a:solidFill>
                  <a:srgbClr val="7A7A7A"/>
                </a:solidFill>
              </a:defRPr>
            </a:lvl1pPr>
          </a:lstStyle>
          <a:p>
            <a:r>
              <a:t>Date</a:t>
            </a:r>
          </a:p>
        </p:txBody>
      </p:sp>
      <p:sp>
        <p:nvSpPr>
          <p:cNvPr id="1684" name="Shape 1684"/>
          <p:cNvSpPr>
            <a:spLocks noGrp="1"/>
          </p:cNvSpPr>
          <p:nvPr>
            <p:ph type="body" sz="quarter" idx="14"/>
          </p:nvPr>
        </p:nvSpPr>
        <p:spPr>
          <a:xfrm>
            <a:off x="2325366" y="6096000"/>
            <a:ext cx="4082416" cy="850900"/>
          </a:xfrm>
          <a:prstGeom prst="rect">
            <a:avLst/>
          </a:prstGeom>
        </p:spPr>
        <p:txBody>
          <a:bodyPr wrap="none" lIns="50800" tIns="50800" rIns="50800" bIns="50800" anchor="ctr">
            <a:spAutoFit/>
          </a:bodyPr>
          <a:lstStyle/>
          <a:p>
            <a:pPr marL="0" indent="0">
              <a:lnSpc>
                <a:spcPct val="100000"/>
              </a:lnSpc>
              <a:spcBef>
                <a:spcPts val="0"/>
              </a:spcBef>
              <a:buSzTx/>
              <a:buNone/>
              <a:defRPr sz="5000"/>
            </a:pPr>
            <a:r>
              <a:rPr>
                <a:solidFill>
                  <a:srgbClr val="227FFD"/>
                </a:solidFill>
              </a:rPr>
              <a:t>Program</a:t>
            </a:r>
            <a:r>
              <a:t> </a:t>
            </a:r>
            <a:r>
              <a:rPr>
                <a:solidFill>
                  <a:srgbClr val="606060"/>
                </a:solidFill>
              </a:rPr>
              <a:t>| Title</a:t>
            </a:r>
          </a:p>
        </p:txBody>
      </p:sp>
      <p:sp>
        <p:nvSpPr>
          <p:cNvPr id="1685" name="Shape 1685"/>
          <p:cNvSpPr>
            <a:spLocks noGrp="1"/>
          </p:cNvSpPr>
          <p:nvPr>
            <p:ph type="sldNum" sz="quarter" idx="2"/>
          </p:nvPr>
        </p:nvSpPr>
        <p:spPr>
          <a:xfrm>
            <a:off x="11988800" y="13095882"/>
            <a:ext cx="393700" cy="4191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692" name="Table 169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1/26/2015</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693" name="Shape 169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694" name="Shape 16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701" name="Table 170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1/21/2015</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702" name="Shape 170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703" name="Shape 17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710" name="Table 171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711" name="Shape 171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712" name="Shape 171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75" name="Table 17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76" name="Shape 17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77" name="Shape 1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719" name="Table 171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720" name="Shape 172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Titan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721" name="Shape 172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Master">
    <p:spTree>
      <p:nvGrpSpPr>
        <p:cNvPr id="1" name=""/>
        <p:cNvGrpSpPr/>
        <p:nvPr/>
      </p:nvGrpSpPr>
      <p:grpSpPr>
        <a:xfrm>
          <a:off x="0" y="0"/>
          <a:ext cx="0" cy="0"/>
          <a:chOff x="0" y="0"/>
          <a:chExt cx="0" cy="0"/>
        </a:xfrm>
      </p:grpSpPr>
      <p:sp>
        <p:nvSpPr>
          <p:cNvPr id="1728" name="Shape 1728"/>
          <p:cNvSpPr/>
          <p:nvPr/>
        </p:nvSpPr>
        <p:spPr>
          <a:xfrm>
            <a:off x="22250222" y="13376300"/>
            <a:ext cx="1994079"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Apple Confidential</a:t>
            </a:r>
          </a:p>
        </p:txBody>
      </p:sp>
      <p:sp>
        <p:nvSpPr>
          <p:cNvPr id="1729" name="Shape 1729"/>
          <p:cNvSpPr/>
          <p:nvPr/>
        </p:nvSpPr>
        <p:spPr>
          <a:xfrm>
            <a:off x="0" y="13335000"/>
            <a:ext cx="24384000" cy="317500"/>
          </a:xfrm>
          <a:prstGeom prst="rect">
            <a:avLst/>
          </a:prstGeom>
          <a:solidFill>
            <a:srgbClr val="929292"/>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1730" name="Table 1730"/>
          <p:cNvGraphicFramePr/>
          <p:nvPr/>
        </p:nvGraphicFramePr>
        <p:xfrm>
          <a:off x="0" y="13258800"/>
          <a:ext cx="1765300" cy="469900"/>
        </p:xfrm>
        <a:graphic>
          <a:graphicData uri="http://schemas.openxmlformats.org/drawingml/2006/table">
            <a:tbl>
              <a:tblPr>
                <a:tableStyleId>{4C3C2611-4C71-4FC5-86AE-919BDF0F9419}</a:tableStyleId>
              </a:tblPr>
              <a:tblGrid>
                <a:gridCol w="1765300"/>
              </a:tblGrid>
              <a:tr h="469900">
                <a:tc>
                  <a:txBody>
                    <a:bodyPr/>
                    <a:lstStyle/>
                    <a:p>
                      <a:pPr defTabSz="914400">
                        <a:tabLst>
                          <a:tab pos="914400" algn="l"/>
                        </a:tabLst>
                        <a:defRPr sz="1800"/>
                      </a:pPr>
                      <a:r>
                        <a:rPr>
                          <a:solidFill>
                            <a:srgbClr val="FFFFFF"/>
                          </a:solidFill>
                          <a:latin typeface="+mj-lt"/>
                          <a:ea typeface="+mj-ea"/>
                          <a:cs typeface="+mj-cs"/>
                          <a:sym typeface="Helvetica Neue"/>
                        </a:rPr>
                        <a:t>2/18/16</a:t>
                      </a:r>
                    </a:p>
                  </a:txBody>
                  <a:tcPr marL="63500" marR="63500" marT="63500" marB="63500" anchor="ctr" horzOverflow="overflow">
                    <a:lnL w="0">
                      <a:miter lim="400000"/>
                    </a:lnL>
                    <a:lnR w="0">
                      <a:miter lim="400000"/>
                    </a:lnR>
                    <a:lnT w="0">
                      <a:miter lim="400000"/>
                    </a:lnT>
                    <a:lnB w="0">
                      <a:miter lim="400000"/>
                    </a:lnB>
                    <a:noFill/>
                  </a:tcPr>
                </a:tc>
              </a:tr>
            </a:tbl>
          </a:graphicData>
        </a:graphic>
      </p:graphicFrame>
      <p:sp>
        <p:nvSpPr>
          <p:cNvPr id="1731" name="Shape 1731"/>
          <p:cNvSpPr/>
          <p:nvPr/>
        </p:nvSpPr>
        <p:spPr>
          <a:xfrm flipV="1">
            <a:off x="381000" y="1243063"/>
            <a:ext cx="23622000" cy="13"/>
          </a:xfrm>
          <a:prstGeom prst="line">
            <a:avLst/>
          </a:prstGeom>
          <a:ln w="25400">
            <a:solidFill>
              <a:srgbClr val="C0C0C0"/>
            </a:solidFill>
            <a:miter lim="400000"/>
          </a:ln>
        </p:spPr>
        <p:txBody>
          <a:bodyPr lIns="50800" tIns="50800" rIns="50800" bIns="50800" anchor="ctr"/>
          <a:lstStyle/>
          <a:p>
            <a:pPr defTabSz="457200">
              <a:defRPr sz="1200">
                <a:latin typeface="Helvetica"/>
                <a:ea typeface="Helvetica"/>
                <a:cs typeface="Helvetica"/>
                <a:sym typeface="Helvetica"/>
              </a:defRPr>
            </a:pPr>
            <a:endParaRPr/>
          </a:p>
        </p:txBody>
      </p:sp>
      <p:sp>
        <p:nvSpPr>
          <p:cNvPr id="1732" name="Shape 1732"/>
          <p:cNvSpPr/>
          <p:nvPr/>
        </p:nvSpPr>
        <p:spPr>
          <a:xfrm>
            <a:off x="19837120" y="13300100"/>
            <a:ext cx="4407181"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Strictly Apple Confidential - Need to know</a:t>
            </a:r>
          </a:p>
        </p:txBody>
      </p:sp>
      <p:sp>
        <p:nvSpPr>
          <p:cNvPr id="1733" name="Shape 1733"/>
          <p:cNvSpPr>
            <a:spLocks noGrp="1"/>
          </p:cNvSpPr>
          <p:nvPr>
            <p:ph type="body" sz="quarter" idx="13"/>
          </p:nvPr>
        </p:nvSpPr>
        <p:spPr>
          <a:xfrm>
            <a:off x="357399" y="344424"/>
            <a:ext cx="4107689" cy="711201"/>
          </a:xfrm>
          <a:prstGeom prst="rect">
            <a:avLst/>
          </a:prstGeom>
        </p:spPr>
        <p:txBody>
          <a:bodyPr wrap="none" lIns="50800" tIns="50800" rIns="50800" bIns="50800">
            <a:spAutoFit/>
          </a:bodyPr>
          <a:lstStyle/>
          <a:p>
            <a:pPr marL="0" indent="0">
              <a:lnSpc>
                <a:spcPct val="100000"/>
              </a:lnSpc>
              <a:spcBef>
                <a:spcPts val="0"/>
              </a:spcBef>
              <a:buSzTx/>
              <a:buNone/>
              <a:defRPr sz="4000">
                <a:latin typeface="+mj-lt"/>
                <a:ea typeface="+mj-ea"/>
                <a:cs typeface="+mj-cs"/>
                <a:sym typeface="Helvetica Neue"/>
              </a:defRPr>
            </a:pPr>
            <a:r>
              <a:rPr>
                <a:solidFill>
                  <a:srgbClr val="0061FF"/>
                </a:solidFill>
              </a:rPr>
              <a:t>Prgrm</a:t>
            </a:r>
            <a:r>
              <a:t> </a:t>
            </a:r>
            <a:r>
              <a:rPr>
                <a:solidFill>
                  <a:srgbClr val="7A7A7A"/>
                </a:solidFill>
              </a:rPr>
              <a:t>| Slide Title</a:t>
            </a:r>
          </a:p>
        </p:txBody>
      </p:sp>
      <p:sp>
        <p:nvSpPr>
          <p:cNvPr id="1734" name="Shape 1734"/>
          <p:cNvSpPr>
            <a:spLocks noGrp="1"/>
          </p:cNvSpPr>
          <p:nvPr>
            <p:ph type="sldNum" sz="quarter" idx="2"/>
          </p:nvPr>
        </p:nvSpPr>
        <p:spPr>
          <a:xfrm>
            <a:off x="11998262" y="13309600"/>
            <a:ext cx="368504" cy="374600"/>
          </a:xfrm>
          <a:prstGeom prst="rect">
            <a:avLst/>
          </a:prstGeom>
        </p:spPr>
        <p:txBody>
          <a:bodyPr/>
          <a:lstStyle>
            <a:lvl1pPr>
              <a:defRPr sz="1800">
                <a:latin typeface="+mj-lt"/>
                <a:ea typeface="+mj-ea"/>
                <a:cs typeface="+mj-cs"/>
                <a:sym typeface="Helvetica Neu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741" name="Shape 1741"/>
          <p:cNvSpPr>
            <a:spLocks noGrp="1"/>
          </p:cNvSpPr>
          <p:nvPr>
            <p:ph type="body" sz="quarter" idx="13"/>
          </p:nvPr>
        </p:nvSpPr>
        <p:spPr>
          <a:xfrm>
            <a:off x="2387600" y="8953500"/>
            <a:ext cx="19621500" cy="685800"/>
          </a:xfrm>
          <a:prstGeom prst="rect">
            <a:avLst/>
          </a:prstGeom>
        </p:spPr>
        <p:txBody>
          <a:bodyPr lIns="50800" tIns="50800" rIns="50800" bIns="50800">
            <a:spAutoFit/>
          </a:bodyPr>
          <a:lstStyle>
            <a:lvl1pPr marL="0" indent="0" algn="ctr">
              <a:lnSpc>
                <a:spcPct val="100000"/>
              </a:lnSpc>
              <a:spcBef>
                <a:spcPts val="0"/>
              </a:spcBef>
              <a:buSzTx/>
              <a:buNone/>
              <a:defRPr sz="3800">
                <a:latin typeface="Helvetica Light"/>
                <a:ea typeface="Helvetica Light"/>
                <a:cs typeface="Helvetica Light"/>
                <a:sym typeface="Helvetica Light"/>
              </a:defRPr>
            </a:lvl1pPr>
          </a:lstStyle>
          <a:p>
            <a:r>
              <a:t>–Johnny Appleseed</a:t>
            </a:r>
          </a:p>
        </p:txBody>
      </p:sp>
      <p:sp>
        <p:nvSpPr>
          <p:cNvPr id="1742" name="Shape 1742"/>
          <p:cNvSpPr>
            <a:spLocks noGrp="1"/>
          </p:cNvSpPr>
          <p:nvPr>
            <p:ph type="body" sz="quarter" idx="14"/>
          </p:nvPr>
        </p:nvSpPr>
        <p:spPr>
          <a:xfrm>
            <a:off x="2387600" y="6045200"/>
            <a:ext cx="19621500" cy="889000"/>
          </a:xfrm>
          <a:prstGeom prst="rect">
            <a:avLst/>
          </a:prstGeom>
        </p:spPr>
        <p:txBody>
          <a:bodyPr lIns="50800" tIns="50800" rIns="50800" bIns="50800" anchor="ctr">
            <a:spAutoFit/>
          </a:bodyPr>
          <a:lstStyle>
            <a:lvl1pPr marL="0" indent="0" algn="ctr">
              <a:lnSpc>
                <a:spcPct val="100000"/>
              </a:lnSpc>
              <a:spcBef>
                <a:spcPts val="0"/>
              </a:spcBef>
              <a:buSzTx/>
              <a:buNone/>
              <a:defRPr sz="5200">
                <a:latin typeface="Helvetica Light"/>
                <a:ea typeface="Helvetica Light"/>
                <a:cs typeface="Helvetica Light"/>
                <a:sym typeface="Helvetica Light"/>
              </a:defRPr>
            </a:lvl1pPr>
          </a:lstStyle>
          <a:p>
            <a:r>
              <a:t>“Type a quote here.” </a:t>
            </a:r>
          </a:p>
        </p:txBody>
      </p:sp>
      <p:sp>
        <p:nvSpPr>
          <p:cNvPr id="1743" name="Shape 1743"/>
          <p:cNvSpPr/>
          <p:nvPr/>
        </p:nvSpPr>
        <p:spPr>
          <a:xfrm>
            <a:off x="0" y="13335000"/>
            <a:ext cx="24384000" cy="317500"/>
          </a:xfrm>
          <a:prstGeom prst="rect">
            <a:avLst/>
          </a:prstGeom>
          <a:solidFill>
            <a:srgbClr val="929292"/>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1744" name="Table 1744"/>
          <p:cNvGraphicFramePr/>
          <p:nvPr/>
        </p:nvGraphicFramePr>
        <p:xfrm>
          <a:off x="0" y="13258800"/>
          <a:ext cx="1765300" cy="469900"/>
        </p:xfrm>
        <a:graphic>
          <a:graphicData uri="http://schemas.openxmlformats.org/drawingml/2006/table">
            <a:tbl>
              <a:tblPr>
                <a:tableStyleId>{4C3C2611-4C71-4FC5-86AE-919BDF0F9419}</a:tableStyleId>
              </a:tblPr>
              <a:tblGrid>
                <a:gridCol w="1765300"/>
              </a:tblGrid>
              <a:tr h="469900">
                <a:tc>
                  <a:txBody>
                    <a:bodyPr/>
                    <a:lstStyle/>
                    <a:p>
                      <a:pPr defTabSz="914400">
                        <a:tabLst>
                          <a:tab pos="914400" algn="l"/>
                        </a:tabLst>
                        <a:defRPr sz="1800"/>
                      </a:pPr>
                      <a:r>
                        <a:rPr>
                          <a:solidFill>
                            <a:srgbClr val="FFFFFF"/>
                          </a:solidFill>
                          <a:latin typeface="+mj-lt"/>
                          <a:ea typeface="+mj-ea"/>
                          <a:cs typeface="+mj-cs"/>
                          <a:sym typeface="Helvetica Neue"/>
                        </a:rPr>
                        <a:t>2/18/16</a:t>
                      </a:r>
                    </a:p>
                  </a:txBody>
                  <a:tcPr marL="63500" marR="63500" marT="63500" marB="63500" anchor="ctr" horzOverflow="overflow">
                    <a:lnL w="0">
                      <a:miter lim="400000"/>
                    </a:lnL>
                    <a:lnR w="0">
                      <a:miter lim="400000"/>
                    </a:lnR>
                    <a:lnT w="0">
                      <a:miter lim="400000"/>
                    </a:lnT>
                    <a:lnB w="0">
                      <a:miter lim="400000"/>
                    </a:lnB>
                    <a:noFill/>
                  </a:tcPr>
                </a:tc>
              </a:tr>
            </a:tbl>
          </a:graphicData>
        </a:graphic>
      </p:graphicFrame>
      <p:sp>
        <p:nvSpPr>
          <p:cNvPr id="1745" name="Shape 1745"/>
          <p:cNvSpPr/>
          <p:nvPr/>
        </p:nvSpPr>
        <p:spPr>
          <a:xfrm>
            <a:off x="19837120" y="13300100"/>
            <a:ext cx="4407181"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Strictly Apple Confidential - Need to know</a:t>
            </a:r>
          </a:p>
        </p:txBody>
      </p:sp>
      <p:sp>
        <p:nvSpPr>
          <p:cNvPr id="1746" name="Shape 1746"/>
          <p:cNvSpPr>
            <a:spLocks noGrp="1"/>
          </p:cNvSpPr>
          <p:nvPr>
            <p:ph type="sldNum" sz="quarter" idx="2"/>
          </p:nvPr>
        </p:nvSpPr>
        <p:spPr>
          <a:xfrm>
            <a:off x="11959031" y="13081000"/>
            <a:ext cx="453238" cy="469900"/>
          </a:xfrm>
          <a:prstGeom prst="rect">
            <a:avLst/>
          </a:prstGeom>
        </p:spPr>
        <p:txBody>
          <a:bodyPr>
            <a:spAutoFit/>
          </a:bodyPr>
          <a:lstStyle>
            <a:lvl1pPr>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Blank Page">
    <p:spTree>
      <p:nvGrpSpPr>
        <p:cNvPr id="1" name=""/>
        <p:cNvGrpSpPr/>
        <p:nvPr/>
      </p:nvGrpSpPr>
      <p:grpSpPr>
        <a:xfrm>
          <a:off x="0" y="0"/>
          <a:ext cx="0" cy="0"/>
          <a:chOff x="0" y="0"/>
          <a:chExt cx="0" cy="0"/>
        </a:xfrm>
      </p:grpSpPr>
      <p:sp>
        <p:nvSpPr>
          <p:cNvPr id="1753" name="Shape 1753"/>
          <p:cNvSpPr/>
          <p:nvPr/>
        </p:nvSpPr>
        <p:spPr>
          <a:xfrm>
            <a:off x="22250222" y="13376300"/>
            <a:ext cx="1994079"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Apple Confidential</a:t>
            </a:r>
          </a:p>
        </p:txBody>
      </p:sp>
      <p:sp>
        <p:nvSpPr>
          <p:cNvPr id="1754" name="Shape 1754"/>
          <p:cNvSpPr/>
          <p:nvPr/>
        </p:nvSpPr>
        <p:spPr>
          <a:xfrm>
            <a:off x="0" y="13335000"/>
            <a:ext cx="24384000" cy="317500"/>
          </a:xfrm>
          <a:prstGeom prst="rect">
            <a:avLst/>
          </a:prstGeom>
          <a:solidFill>
            <a:srgbClr val="929292"/>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aphicFrame>
        <p:nvGraphicFramePr>
          <p:cNvPr id="1755" name="Table 1755"/>
          <p:cNvGraphicFramePr/>
          <p:nvPr/>
        </p:nvGraphicFramePr>
        <p:xfrm>
          <a:off x="0" y="13258800"/>
          <a:ext cx="1765300" cy="469900"/>
        </p:xfrm>
        <a:graphic>
          <a:graphicData uri="http://schemas.openxmlformats.org/drawingml/2006/table">
            <a:tbl>
              <a:tblPr>
                <a:tableStyleId>{4C3C2611-4C71-4FC5-86AE-919BDF0F9419}</a:tableStyleId>
              </a:tblPr>
              <a:tblGrid>
                <a:gridCol w="1765300"/>
              </a:tblGrid>
              <a:tr h="469900">
                <a:tc>
                  <a:txBody>
                    <a:bodyPr/>
                    <a:lstStyle/>
                    <a:p>
                      <a:pPr defTabSz="914400">
                        <a:tabLst>
                          <a:tab pos="914400" algn="l"/>
                        </a:tabLst>
                        <a:defRPr sz="1800"/>
                      </a:pPr>
                      <a:r>
                        <a:rPr>
                          <a:solidFill>
                            <a:srgbClr val="FFFFFF"/>
                          </a:solidFill>
                          <a:latin typeface="+mj-lt"/>
                          <a:ea typeface="+mj-ea"/>
                          <a:cs typeface="+mj-cs"/>
                          <a:sym typeface="Helvetica Neue"/>
                        </a:rPr>
                        <a:t>2/18/16</a:t>
                      </a:r>
                    </a:p>
                  </a:txBody>
                  <a:tcPr marL="63500" marR="63500" marT="63500" marB="63500" anchor="ctr" horzOverflow="overflow">
                    <a:lnL w="0">
                      <a:miter lim="400000"/>
                    </a:lnL>
                    <a:lnR w="0">
                      <a:miter lim="400000"/>
                    </a:lnR>
                    <a:lnT w="0">
                      <a:miter lim="400000"/>
                    </a:lnT>
                    <a:lnB w="0">
                      <a:miter lim="400000"/>
                    </a:lnB>
                    <a:noFill/>
                  </a:tcPr>
                </a:tc>
              </a:tr>
            </a:tbl>
          </a:graphicData>
        </a:graphic>
      </p:graphicFrame>
      <p:sp>
        <p:nvSpPr>
          <p:cNvPr id="1756" name="Shape 1756"/>
          <p:cNvSpPr/>
          <p:nvPr/>
        </p:nvSpPr>
        <p:spPr>
          <a:xfrm flipV="1">
            <a:off x="381000" y="1243063"/>
            <a:ext cx="23622000" cy="13"/>
          </a:xfrm>
          <a:prstGeom prst="line">
            <a:avLst/>
          </a:prstGeom>
          <a:ln w="25400">
            <a:solidFill>
              <a:srgbClr val="C0C0C0"/>
            </a:solidFill>
            <a:miter lim="400000"/>
          </a:ln>
        </p:spPr>
        <p:txBody>
          <a:bodyPr lIns="50800" tIns="50800" rIns="50800" bIns="50800" anchor="ctr"/>
          <a:lstStyle/>
          <a:p>
            <a:pPr defTabSz="457200">
              <a:defRPr sz="1200">
                <a:latin typeface="Helvetica"/>
                <a:ea typeface="Helvetica"/>
                <a:cs typeface="Helvetica"/>
                <a:sym typeface="Helvetica"/>
              </a:defRPr>
            </a:pPr>
            <a:endParaRPr/>
          </a:p>
        </p:txBody>
      </p:sp>
      <p:sp>
        <p:nvSpPr>
          <p:cNvPr id="1757" name="Shape 1757"/>
          <p:cNvSpPr/>
          <p:nvPr/>
        </p:nvSpPr>
        <p:spPr>
          <a:xfrm>
            <a:off x="19837120" y="13300100"/>
            <a:ext cx="4407181"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Strictly Apple Confidential - Need to know</a:t>
            </a:r>
          </a:p>
        </p:txBody>
      </p:sp>
      <p:sp>
        <p:nvSpPr>
          <p:cNvPr id="1758" name="Shape 1758"/>
          <p:cNvSpPr>
            <a:spLocks noGrp="1"/>
          </p:cNvSpPr>
          <p:nvPr>
            <p:ph type="body" sz="quarter" idx="13"/>
          </p:nvPr>
        </p:nvSpPr>
        <p:spPr>
          <a:xfrm>
            <a:off x="357399" y="344424"/>
            <a:ext cx="4107689" cy="711201"/>
          </a:xfrm>
          <a:prstGeom prst="rect">
            <a:avLst/>
          </a:prstGeom>
        </p:spPr>
        <p:txBody>
          <a:bodyPr wrap="none" lIns="50800" tIns="50800" rIns="50800" bIns="50800">
            <a:spAutoFit/>
          </a:bodyPr>
          <a:lstStyle/>
          <a:p>
            <a:pPr marL="0" indent="0">
              <a:lnSpc>
                <a:spcPct val="100000"/>
              </a:lnSpc>
              <a:spcBef>
                <a:spcPts val="0"/>
              </a:spcBef>
              <a:buSzTx/>
              <a:buNone/>
              <a:defRPr sz="4000">
                <a:latin typeface="+mj-lt"/>
                <a:ea typeface="+mj-ea"/>
                <a:cs typeface="+mj-cs"/>
                <a:sym typeface="Helvetica Neue"/>
              </a:defRPr>
            </a:pPr>
            <a:r>
              <a:rPr>
                <a:solidFill>
                  <a:srgbClr val="0061FF"/>
                </a:solidFill>
              </a:rPr>
              <a:t>Prgrm</a:t>
            </a:r>
            <a:r>
              <a:t> </a:t>
            </a:r>
            <a:r>
              <a:rPr>
                <a:solidFill>
                  <a:srgbClr val="7A7A7A"/>
                </a:solidFill>
              </a:rPr>
              <a:t>| Slide Title</a:t>
            </a:r>
          </a:p>
        </p:txBody>
      </p:sp>
      <p:sp>
        <p:nvSpPr>
          <p:cNvPr id="1759" name="Shape 1759"/>
          <p:cNvSpPr>
            <a:spLocks noGrp="1"/>
          </p:cNvSpPr>
          <p:nvPr>
            <p:ph type="sldNum" sz="quarter" idx="2"/>
          </p:nvPr>
        </p:nvSpPr>
        <p:spPr>
          <a:xfrm>
            <a:off x="11804650" y="13093700"/>
            <a:ext cx="749301" cy="838200"/>
          </a:xfrm>
          <a:prstGeom prst="rect">
            <a:avLst/>
          </a:prstGeom>
        </p:spPr>
        <p:txBody>
          <a:bodyPr/>
          <a:lstStyle>
            <a:lvl1pPr>
              <a:defRPr sz="50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766" name="Shape 1766"/>
          <p:cNvSpPr>
            <a:spLocks noGrp="1"/>
          </p:cNvSpPr>
          <p:nvPr>
            <p:ph type="body" sz="quarter" idx="13"/>
          </p:nvPr>
        </p:nvSpPr>
        <p:spPr>
          <a:xfrm>
            <a:off x="2387600" y="8953500"/>
            <a:ext cx="19621500" cy="685800"/>
          </a:xfrm>
          <a:prstGeom prst="rect">
            <a:avLst/>
          </a:prstGeom>
        </p:spPr>
        <p:txBody>
          <a:bodyPr lIns="50800" tIns="50800" rIns="50800" bIns="50800">
            <a:spAutoFit/>
          </a:bodyPr>
          <a:lstStyle>
            <a:lvl1pPr marL="0" indent="0" algn="ctr">
              <a:lnSpc>
                <a:spcPct val="100000"/>
              </a:lnSpc>
              <a:spcBef>
                <a:spcPts val="0"/>
              </a:spcBef>
              <a:buSzTx/>
              <a:buNone/>
              <a:defRPr sz="3800">
                <a:latin typeface="Helvetica Light"/>
                <a:ea typeface="Helvetica Light"/>
                <a:cs typeface="Helvetica Light"/>
                <a:sym typeface="Helvetica Light"/>
              </a:defRPr>
            </a:lvl1pPr>
          </a:lstStyle>
          <a:p>
            <a:r>
              <a:t>–Johnny Appleseed</a:t>
            </a:r>
          </a:p>
        </p:txBody>
      </p:sp>
      <p:sp>
        <p:nvSpPr>
          <p:cNvPr id="1767" name="Shape 1767"/>
          <p:cNvSpPr>
            <a:spLocks noGrp="1"/>
          </p:cNvSpPr>
          <p:nvPr>
            <p:ph type="body" sz="quarter" idx="14"/>
          </p:nvPr>
        </p:nvSpPr>
        <p:spPr>
          <a:xfrm>
            <a:off x="2387600" y="6045200"/>
            <a:ext cx="19621500" cy="889000"/>
          </a:xfrm>
          <a:prstGeom prst="rect">
            <a:avLst/>
          </a:prstGeom>
        </p:spPr>
        <p:txBody>
          <a:bodyPr lIns="50800" tIns="50800" rIns="50800" bIns="50800" anchor="ctr">
            <a:spAutoFit/>
          </a:bodyPr>
          <a:lstStyle>
            <a:lvl1pPr marL="0" indent="0" algn="ctr">
              <a:lnSpc>
                <a:spcPct val="100000"/>
              </a:lnSpc>
              <a:spcBef>
                <a:spcPts val="0"/>
              </a:spcBef>
              <a:buSzTx/>
              <a:buNone/>
              <a:defRPr sz="5200">
                <a:latin typeface="Helvetica Light"/>
                <a:ea typeface="Helvetica Light"/>
                <a:cs typeface="Helvetica Light"/>
                <a:sym typeface="Helvetica Light"/>
              </a:defRPr>
            </a:lvl1pPr>
          </a:lstStyle>
          <a:p>
            <a:r>
              <a:t>“Type a quote here.” </a:t>
            </a:r>
          </a:p>
        </p:txBody>
      </p:sp>
      <p:sp>
        <p:nvSpPr>
          <p:cNvPr id="1768" name="Shape 1768"/>
          <p:cNvSpPr>
            <a:spLocks noGrp="1"/>
          </p:cNvSpPr>
          <p:nvPr>
            <p:ph type="sldNum" sz="quarter" idx="2"/>
          </p:nvPr>
        </p:nvSpPr>
        <p:spPr>
          <a:xfrm>
            <a:off x="11959031" y="13081000"/>
            <a:ext cx="453238" cy="469900"/>
          </a:xfrm>
          <a:prstGeom prst="rect">
            <a:avLst/>
          </a:prstGeom>
        </p:spPr>
        <p:txBody>
          <a:bodyPr>
            <a:spAutoFit/>
          </a:bodyPr>
          <a:lstStyle>
            <a:lvl1pPr>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Blank Page">
    <p:spTree>
      <p:nvGrpSpPr>
        <p:cNvPr id="1" name=""/>
        <p:cNvGrpSpPr/>
        <p:nvPr/>
      </p:nvGrpSpPr>
      <p:grpSpPr>
        <a:xfrm>
          <a:off x="0" y="0"/>
          <a:ext cx="0" cy="0"/>
          <a:chOff x="0" y="0"/>
          <a:chExt cx="0" cy="0"/>
        </a:xfrm>
      </p:grpSpPr>
      <p:sp>
        <p:nvSpPr>
          <p:cNvPr id="1775" name="Shape 1775"/>
          <p:cNvSpPr/>
          <p:nvPr/>
        </p:nvSpPr>
        <p:spPr>
          <a:xfrm>
            <a:off x="22250222" y="13376300"/>
            <a:ext cx="1994079"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Apple Confidential</a:t>
            </a:r>
          </a:p>
        </p:txBody>
      </p:sp>
      <p:sp>
        <p:nvSpPr>
          <p:cNvPr id="1776" name="Shape 1776"/>
          <p:cNvSpPr/>
          <p:nvPr/>
        </p:nvSpPr>
        <p:spPr>
          <a:xfrm>
            <a:off x="0" y="13335000"/>
            <a:ext cx="24384000" cy="317500"/>
          </a:xfrm>
          <a:prstGeom prst="rect">
            <a:avLst/>
          </a:prstGeom>
          <a:solidFill>
            <a:srgbClr val="929292"/>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77" name="Shape 1777"/>
          <p:cNvSpPr/>
          <p:nvPr/>
        </p:nvSpPr>
        <p:spPr>
          <a:xfrm flipV="1">
            <a:off x="381000" y="1243063"/>
            <a:ext cx="23622000" cy="13"/>
          </a:xfrm>
          <a:prstGeom prst="line">
            <a:avLst/>
          </a:prstGeom>
          <a:ln w="25400">
            <a:solidFill>
              <a:srgbClr val="C0C0C0"/>
            </a:solidFill>
            <a:miter lim="400000"/>
          </a:ln>
        </p:spPr>
        <p:txBody>
          <a:bodyPr lIns="50800" tIns="50800" rIns="50800" bIns="50800" anchor="ctr"/>
          <a:lstStyle/>
          <a:p>
            <a:pPr defTabSz="457200">
              <a:defRPr sz="1200">
                <a:latin typeface="Helvetica"/>
                <a:ea typeface="Helvetica"/>
                <a:cs typeface="Helvetica"/>
                <a:sym typeface="Helvetica"/>
              </a:defRPr>
            </a:pPr>
            <a:endParaRPr/>
          </a:p>
        </p:txBody>
      </p:sp>
      <p:sp>
        <p:nvSpPr>
          <p:cNvPr id="1778" name="Shape 1778"/>
          <p:cNvSpPr/>
          <p:nvPr/>
        </p:nvSpPr>
        <p:spPr>
          <a:xfrm>
            <a:off x="19837205" y="13300100"/>
            <a:ext cx="440709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1800">
                <a:solidFill>
                  <a:srgbClr val="FFFFFF"/>
                </a:solidFill>
                <a:latin typeface="+mj-lt"/>
                <a:ea typeface="+mj-ea"/>
                <a:cs typeface="+mj-cs"/>
                <a:sym typeface="Helvetica Neue"/>
              </a:defRPr>
            </a:lvl1pPr>
          </a:lstStyle>
          <a:p>
            <a:r>
              <a:t>Strictly Apple Confidential  </a:t>
            </a:r>
          </a:p>
        </p:txBody>
      </p:sp>
      <p:sp>
        <p:nvSpPr>
          <p:cNvPr id="1779" name="Shape 1779"/>
          <p:cNvSpPr>
            <a:spLocks noGrp="1"/>
          </p:cNvSpPr>
          <p:nvPr>
            <p:ph type="body" sz="quarter" idx="13"/>
          </p:nvPr>
        </p:nvSpPr>
        <p:spPr>
          <a:xfrm>
            <a:off x="357399" y="344424"/>
            <a:ext cx="4107689" cy="711201"/>
          </a:xfrm>
          <a:prstGeom prst="rect">
            <a:avLst/>
          </a:prstGeom>
        </p:spPr>
        <p:txBody>
          <a:bodyPr wrap="none" lIns="50800" tIns="50800" rIns="50800" bIns="50800">
            <a:spAutoFit/>
          </a:bodyPr>
          <a:lstStyle/>
          <a:p>
            <a:pPr marL="0" indent="0">
              <a:lnSpc>
                <a:spcPct val="100000"/>
              </a:lnSpc>
              <a:spcBef>
                <a:spcPts val="0"/>
              </a:spcBef>
              <a:buSzTx/>
              <a:buNone/>
              <a:defRPr sz="4000">
                <a:latin typeface="+mj-lt"/>
                <a:ea typeface="+mj-ea"/>
                <a:cs typeface="+mj-cs"/>
                <a:sym typeface="Helvetica Neue"/>
              </a:defRPr>
            </a:pPr>
            <a:r>
              <a:rPr>
                <a:solidFill>
                  <a:srgbClr val="0061FF"/>
                </a:solidFill>
              </a:rPr>
              <a:t>Prgrm</a:t>
            </a:r>
            <a:r>
              <a:t> </a:t>
            </a:r>
            <a:r>
              <a:rPr>
                <a:solidFill>
                  <a:srgbClr val="7A7A7A"/>
                </a:solidFill>
              </a:rPr>
              <a:t>| Slide Title</a:t>
            </a:r>
          </a:p>
        </p:txBody>
      </p:sp>
      <p:sp>
        <p:nvSpPr>
          <p:cNvPr id="1780" name="Shape 1780"/>
          <p:cNvSpPr/>
          <p:nvPr/>
        </p:nvSpPr>
        <p:spPr>
          <a:xfrm>
            <a:off x="590500" y="13347700"/>
            <a:ext cx="136810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1200">
                <a:latin typeface="Helvetica"/>
                <a:ea typeface="Helvetica"/>
                <a:cs typeface="Helvetica"/>
                <a:sym typeface="Helvetica"/>
              </a:defRPr>
            </a:lvl1pPr>
          </a:lstStyle>
          <a:p>
            <a:r>
              <a:t>November 3, 2014</a:t>
            </a:r>
          </a:p>
        </p:txBody>
      </p:sp>
      <p:sp>
        <p:nvSpPr>
          <p:cNvPr id="1781" name="Shape 1781"/>
          <p:cNvSpPr>
            <a:spLocks noGrp="1"/>
          </p:cNvSpPr>
          <p:nvPr>
            <p:ph type="sldNum" sz="quarter" idx="2"/>
          </p:nvPr>
        </p:nvSpPr>
        <p:spPr>
          <a:xfrm>
            <a:off x="11804650" y="13093700"/>
            <a:ext cx="749301" cy="838200"/>
          </a:xfrm>
          <a:prstGeom prst="rect">
            <a:avLst/>
          </a:prstGeom>
        </p:spPr>
        <p:txBody>
          <a:bodyPr/>
          <a:lstStyle>
            <a:lvl1pPr>
              <a:defRPr sz="50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788" name="Shape 1788"/>
          <p:cNvSpPr>
            <a:spLocks noGrp="1"/>
          </p:cNvSpPr>
          <p:nvPr>
            <p:ph type="body" sz="quarter" idx="13"/>
          </p:nvPr>
        </p:nvSpPr>
        <p:spPr>
          <a:xfrm>
            <a:off x="2387600" y="8953500"/>
            <a:ext cx="19621500" cy="685800"/>
          </a:xfrm>
          <a:prstGeom prst="rect">
            <a:avLst/>
          </a:prstGeom>
        </p:spPr>
        <p:txBody>
          <a:bodyPr lIns="50800" tIns="50800" rIns="50800" bIns="50800">
            <a:spAutoFit/>
          </a:bodyPr>
          <a:lstStyle>
            <a:lvl1pPr marL="0" indent="0" algn="ctr">
              <a:lnSpc>
                <a:spcPct val="100000"/>
              </a:lnSpc>
              <a:spcBef>
                <a:spcPts val="0"/>
              </a:spcBef>
              <a:buSzTx/>
              <a:buNone/>
              <a:defRPr sz="3800">
                <a:latin typeface="Helvetica Light"/>
                <a:ea typeface="Helvetica Light"/>
                <a:cs typeface="Helvetica Light"/>
                <a:sym typeface="Helvetica Light"/>
              </a:defRPr>
            </a:lvl1pPr>
          </a:lstStyle>
          <a:p>
            <a:r>
              <a:t>–Johnny Appleseed</a:t>
            </a:r>
          </a:p>
        </p:txBody>
      </p:sp>
      <p:sp>
        <p:nvSpPr>
          <p:cNvPr id="1789" name="Shape 1789"/>
          <p:cNvSpPr>
            <a:spLocks noGrp="1"/>
          </p:cNvSpPr>
          <p:nvPr>
            <p:ph type="body" sz="quarter" idx="14"/>
          </p:nvPr>
        </p:nvSpPr>
        <p:spPr>
          <a:xfrm>
            <a:off x="2387600" y="6045200"/>
            <a:ext cx="19621500" cy="889000"/>
          </a:xfrm>
          <a:prstGeom prst="rect">
            <a:avLst/>
          </a:prstGeom>
        </p:spPr>
        <p:txBody>
          <a:bodyPr lIns="50800" tIns="50800" rIns="50800" bIns="50800" anchor="ctr">
            <a:spAutoFit/>
          </a:bodyPr>
          <a:lstStyle>
            <a:lvl1pPr marL="0" indent="0" algn="ctr">
              <a:lnSpc>
                <a:spcPct val="100000"/>
              </a:lnSpc>
              <a:spcBef>
                <a:spcPts val="0"/>
              </a:spcBef>
              <a:buSzTx/>
              <a:buNone/>
              <a:defRPr sz="5200">
                <a:latin typeface="Helvetica Light"/>
                <a:ea typeface="Helvetica Light"/>
                <a:cs typeface="Helvetica Light"/>
                <a:sym typeface="Helvetica Light"/>
              </a:defRPr>
            </a:lvl1pPr>
          </a:lstStyle>
          <a:p>
            <a:r>
              <a:t>“Type a quote here.” </a:t>
            </a:r>
          </a:p>
        </p:txBody>
      </p:sp>
      <p:sp>
        <p:nvSpPr>
          <p:cNvPr id="1790" name="Shape 1790"/>
          <p:cNvSpPr>
            <a:spLocks noGrp="1"/>
          </p:cNvSpPr>
          <p:nvPr>
            <p:ph type="sldNum" sz="quarter" idx="2"/>
          </p:nvPr>
        </p:nvSpPr>
        <p:spPr>
          <a:xfrm>
            <a:off x="11998262" y="13309600"/>
            <a:ext cx="368504" cy="374600"/>
          </a:xfrm>
          <a:prstGeom prst="rect">
            <a:avLst/>
          </a:prstGeom>
        </p:spPr>
        <p:txBody>
          <a:bodyPr/>
          <a:lstStyle>
            <a:lvl1pPr>
              <a:defRPr sz="1800">
                <a:latin typeface="+mj-lt"/>
                <a:ea typeface="+mj-ea"/>
                <a:cs typeface="+mj-cs"/>
                <a:sym typeface="Helvetica Neu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797" name="Table 179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798" name="Shape 179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799" name="Shape 17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Center Text Box">
    <p:spTree>
      <p:nvGrpSpPr>
        <p:cNvPr id="1" name=""/>
        <p:cNvGrpSpPr/>
        <p:nvPr/>
      </p:nvGrpSpPr>
      <p:grpSpPr>
        <a:xfrm>
          <a:off x="0" y="0"/>
          <a:ext cx="0" cy="0"/>
          <a:chOff x="0" y="0"/>
          <a:chExt cx="0" cy="0"/>
        </a:xfrm>
      </p:grpSpPr>
      <p:sp>
        <p:nvSpPr>
          <p:cNvPr id="1806" name="Shape 1806"/>
          <p:cNvSpPr/>
          <p:nvPr/>
        </p:nvSpPr>
        <p:spPr>
          <a:xfrm>
            <a:off x="1685695" y="11065276"/>
            <a:ext cx="21012609" cy="8078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lnSpcReduction="10000"/>
          </a:bodyPr>
          <a:lstStyle>
            <a:lvl1pPr>
              <a:spcBef>
                <a:spcPts val="3300"/>
              </a:spcBef>
              <a:defRPr sz="4800"/>
            </a:lvl1pPr>
          </a:lstStyle>
          <a:p>
            <a:r>
              <a:t>Copy and paste this text box onto the pros and cons slide, then delete this slide</a:t>
            </a:r>
          </a:p>
        </p:txBody>
      </p:sp>
      <p:graphicFrame>
        <p:nvGraphicFramePr>
          <p:cNvPr id="1807" name="Table 1807"/>
          <p:cNvGraphicFramePr/>
          <p:nvPr/>
        </p:nvGraphicFramePr>
        <p:xfrm>
          <a:off x="727623" y="13180886"/>
          <a:ext cx="1120102" cy="433461"/>
        </p:xfrm>
        <a:graphic>
          <a:graphicData uri="http://schemas.openxmlformats.org/drawingml/2006/table">
            <a:tbl>
              <a:tblPr>
                <a:tableStyleId>{8F44A2F1-9E1F-4B54-A3A2-5F16C0AD49E2}</a:tableStyleId>
              </a:tblPr>
              <a:tblGrid>
                <a:gridCol w="1094700"/>
              </a:tblGrid>
              <a:tr h="408059">
                <a:tc>
                  <a:txBody>
                    <a:bodyPr/>
                    <a:lstStyle/>
                    <a:p>
                      <a:pPr defTabSz="914400">
                        <a:tabLst>
                          <a:tab pos="914400" algn="l"/>
                        </a:tabLst>
                        <a:defRPr sz="1800"/>
                      </a:pPr>
                      <a:r>
                        <a:rPr sz="1500">
                          <a:solidFill>
                            <a:srgbClr val="515151"/>
                          </a:solidFill>
                          <a:sym typeface="Helvetica Neue Light"/>
                        </a:rPr>
                        <a:t>2/18/16</a:t>
                      </a:r>
                    </a:p>
                  </a:txBody>
                  <a:tcPr marL="50800" marR="50800" marT="50800" marB="50800" anchor="ctr" horzOverflow="overflow">
                    <a:lnL w="25400">
                      <a:miter lim="400000"/>
                    </a:lnL>
                    <a:lnR w="25400">
                      <a:miter lim="400000"/>
                    </a:lnR>
                    <a:lnT w="25400">
                      <a:miter lim="400000"/>
                    </a:lnT>
                    <a:lnB w="25400">
                      <a:miter lim="400000"/>
                    </a:lnB>
                  </a:tcPr>
                </a:tc>
              </a:tr>
            </a:tbl>
          </a:graphicData>
        </a:graphic>
      </p:graphicFrame>
      <p:sp>
        <p:nvSpPr>
          <p:cNvPr id="1808" name="Shape 1808"/>
          <p:cNvSpPr/>
          <p:nvPr/>
        </p:nvSpPr>
        <p:spPr>
          <a:xfrm>
            <a:off x="10737437" y="13222579"/>
            <a:ext cx="2436306" cy="3246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1500">
                <a:solidFill>
                  <a:srgbClr val="515151"/>
                </a:solidFill>
              </a:defRPr>
            </a:lvl1pPr>
          </a:lstStyle>
          <a:p>
            <a:r>
              <a:t> Proprietary and Confidential</a:t>
            </a:r>
          </a:p>
        </p:txBody>
      </p:sp>
      <p:sp>
        <p:nvSpPr>
          <p:cNvPr id="1809" name="Shape 1809"/>
          <p:cNvSpPr>
            <a:spLocks noGrp="1"/>
          </p:cNvSpPr>
          <p:nvPr>
            <p:ph type="body" sz="quarter" idx="13"/>
          </p:nvPr>
        </p:nvSpPr>
        <p:spPr>
          <a:xfrm>
            <a:off x="2381250" y="350129"/>
            <a:ext cx="19621501" cy="1714501"/>
          </a:xfrm>
          <a:prstGeom prst="rect">
            <a:avLst/>
          </a:prstGeom>
        </p:spPr>
        <p:txBody>
          <a:bodyPr lIns="50800" tIns="50800" rIns="50800" bIns="50800" anchor="b"/>
          <a:lstStyle/>
          <a:p>
            <a:pPr marL="0" indent="0">
              <a:lnSpc>
                <a:spcPct val="100000"/>
              </a:lnSpc>
              <a:spcBef>
                <a:spcPts val="0"/>
              </a:spcBef>
              <a:buSzTx/>
              <a:buNone/>
              <a:defRPr sz="6600">
                <a:solidFill>
                  <a:srgbClr val="929292"/>
                </a:solidFill>
              </a:defRPr>
            </a:pPr>
            <a:r>
              <a:rPr>
                <a:solidFill>
                  <a:srgbClr val="2492DC"/>
                </a:solidFill>
              </a:rPr>
              <a:t>Project Name</a:t>
            </a:r>
            <a:r>
              <a:t> </a:t>
            </a:r>
            <a:r>
              <a:rPr>
                <a:solidFill>
                  <a:srgbClr val="787879"/>
                </a:solidFill>
                <a:latin typeface="Helvetica Neue UltraLight"/>
                <a:ea typeface="Helvetica Neue UltraLight"/>
                <a:cs typeface="Helvetica Neue UltraLight"/>
                <a:sym typeface="Helvetica Neue UltraLight"/>
              </a:rPr>
              <a:t>|</a:t>
            </a:r>
            <a:r>
              <a:rPr>
                <a:solidFill>
                  <a:srgbClr val="5F5F5F"/>
                </a:solidFill>
              </a:rPr>
              <a:t> </a:t>
            </a:r>
            <a:r>
              <a:rPr>
                <a:solidFill>
                  <a:srgbClr val="787879"/>
                </a:solidFill>
              </a:rPr>
              <a:t>Slide Text</a:t>
            </a:r>
          </a:p>
        </p:txBody>
      </p:sp>
      <p:sp>
        <p:nvSpPr>
          <p:cNvPr id="1810" name="Shape 1810"/>
          <p:cNvSpPr>
            <a:spLocks noGrp="1"/>
          </p:cNvSpPr>
          <p:nvPr>
            <p:ph type="sldNum" sz="quarter" idx="2"/>
          </p:nvPr>
        </p:nvSpPr>
        <p:spPr>
          <a:xfrm>
            <a:off x="23217745" y="13197732"/>
            <a:ext cx="368504" cy="374370"/>
          </a:xfrm>
          <a:prstGeom prst="rect">
            <a:avLst/>
          </a:prstGeom>
        </p:spPr>
        <p:txBody>
          <a:bodyPr>
            <a:spAutoFit/>
          </a:bodyPr>
          <a:lstStyle>
            <a:lvl1pPr algn="l" defTabSz="584200">
              <a:defRPr sz="1800">
                <a:solidFill>
                  <a:srgbClr val="929292"/>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Closing">
    <p:spTree>
      <p:nvGrpSpPr>
        <p:cNvPr id="1" name=""/>
        <p:cNvGrpSpPr/>
        <p:nvPr/>
      </p:nvGrpSpPr>
      <p:grpSpPr>
        <a:xfrm>
          <a:off x="0" y="0"/>
          <a:ext cx="0" cy="0"/>
          <a:chOff x="0" y="0"/>
          <a:chExt cx="0" cy="0"/>
        </a:xfrm>
      </p:grpSpPr>
      <p:graphicFrame>
        <p:nvGraphicFramePr>
          <p:cNvPr id="1817" name="Table 1817"/>
          <p:cNvGraphicFramePr/>
          <p:nvPr/>
        </p:nvGraphicFramePr>
        <p:xfrm>
          <a:off x="727623" y="13180886"/>
          <a:ext cx="1120102" cy="433461"/>
        </p:xfrm>
        <a:graphic>
          <a:graphicData uri="http://schemas.openxmlformats.org/drawingml/2006/table">
            <a:tbl>
              <a:tblPr>
                <a:tableStyleId>{8F44A2F1-9E1F-4B54-A3A2-5F16C0AD49E2}</a:tableStyleId>
              </a:tblPr>
              <a:tblGrid>
                <a:gridCol w="1094700"/>
              </a:tblGrid>
              <a:tr h="408059">
                <a:tc>
                  <a:txBody>
                    <a:bodyPr/>
                    <a:lstStyle/>
                    <a:p>
                      <a:pPr defTabSz="914400">
                        <a:tabLst>
                          <a:tab pos="914400" algn="l"/>
                        </a:tabLst>
                        <a:defRPr sz="1800"/>
                      </a:pPr>
                      <a:r>
                        <a:rPr sz="1500">
                          <a:solidFill>
                            <a:srgbClr val="515151"/>
                          </a:solidFill>
                          <a:sym typeface="Helvetica Neue Light"/>
                        </a:rPr>
                        <a:t>2/18/16</a:t>
                      </a:r>
                    </a:p>
                  </a:txBody>
                  <a:tcPr marL="50800" marR="50800" marT="50800" marB="50800" anchor="ctr" horzOverflow="overflow">
                    <a:lnL w="25400">
                      <a:miter lim="400000"/>
                    </a:lnL>
                    <a:lnR w="25400">
                      <a:miter lim="400000"/>
                    </a:lnR>
                    <a:lnT w="25400">
                      <a:miter lim="400000"/>
                    </a:lnT>
                    <a:lnB w="25400">
                      <a:miter lim="400000"/>
                    </a:lnB>
                  </a:tcPr>
                </a:tc>
              </a:tr>
            </a:tbl>
          </a:graphicData>
        </a:graphic>
      </p:graphicFrame>
      <p:sp>
        <p:nvSpPr>
          <p:cNvPr id="1818" name="Shape 1818"/>
          <p:cNvSpPr/>
          <p:nvPr/>
        </p:nvSpPr>
        <p:spPr>
          <a:xfrm>
            <a:off x="10737437" y="13222579"/>
            <a:ext cx="2436306" cy="3246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1500">
                <a:solidFill>
                  <a:srgbClr val="515151"/>
                </a:solidFill>
              </a:defRPr>
            </a:lvl1pPr>
          </a:lstStyle>
          <a:p>
            <a:r>
              <a:t> Proprietary and Confidential</a:t>
            </a:r>
          </a:p>
        </p:txBody>
      </p:sp>
      <p:sp>
        <p:nvSpPr>
          <p:cNvPr id="1819" name="Shape 1819"/>
          <p:cNvSpPr>
            <a:spLocks noGrp="1"/>
          </p:cNvSpPr>
          <p:nvPr>
            <p:ph type="sldNum" sz="quarter" idx="2"/>
          </p:nvPr>
        </p:nvSpPr>
        <p:spPr>
          <a:xfrm>
            <a:off x="23217745" y="13197732"/>
            <a:ext cx="368504" cy="374370"/>
          </a:xfrm>
          <a:prstGeom prst="rect">
            <a:avLst/>
          </a:prstGeom>
        </p:spPr>
        <p:txBody>
          <a:bodyPr>
            <a:spAutoFit/>
          </a:bodyPr>
          <a:lstStyle>
            <a:lvl1pPr algn="l" defTabSz="584200">
              <a:defRPr sz="1800">
                <a:solidFill>
                  <a:srgbClr val="929292"/>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84" name="Table 18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85" name="Shape 18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86" name="Shape 186"/>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graphicFrame>
        <p:nvGraphicFramePr>
          <p:cNvPr id="1826" name="Table 182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827" name="Shape 1827"/>
          <p:cNvSpPr>
            <a:spLocks noGrp="1"/>
          </p:cNvSpPr>
          <p:nvPr>
            <p:ph type="body" sz="quarter" idx="13"/>
          </p:nvPr>
        </p:nvSpPr>
        <p:spPr>
          <a:xfrm>
            <a:off x="469900" y="5429250"/>
            <a:ext cx="22237700" cy="863600"/>
          </a:xfrm>
          <a:prstGeom prst="rect">
            <a:avLst/>
          </a:prstGeom>
        </p:spPr>
        <p:txBody>
          <a:bodyPr lIns="50800" tIns="50800" rIns="50800" bIns="50800" anchor="ctr">
            <a:spAutoFit/>
          </a:bodyPr>
          <a:lstStyle/>
          <a:p>
            <a:pPr marL="0" indent="0">
              <a:lnSpc>
                <a:spcPct val="100000"/>
              </a:lnSpc>
              <a:spcBef>
                <a:spcPts val="0"/>
              </a:spcBef>
              <a:buSzTx/>
              <a:buNone/>
              <a:defRPr sz="5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828" name="Shape 182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835" name="Shape 183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1842" name="Table 184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843" name="Shape 184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844" name="Shape 184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851" name="Table 185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1/26/2015</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852" name="Shape 185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853" name="Shape 1853"/>
          <p:cNvSpPr>
            <a:spLocks noGrp="1"/>
          </p:cNvSpPr>
          <p:nvPr>
            <p:ph type="sldNum" sz="quarter" idx="2"/>
          </p:nvPr>
        </p:nvSpPr>
        <p:spPr>
          <a:xfrm>
            <a:off x="12036786" y="13347700"/>
            <a:ext cx="312015" cy="312343"/>
          </a:xfrm>
          <a:prstGeom prst="rect">
            <a:avLst/>
          </a:prstGeom>
        </p:spPr>
        <p:txBody>
          <a:bodyPr>
            <a:spAutoFit/>
          </a:bodyPr>
          <a:lstStyle>
            <a:lvl1pPr>
              <a:defRPr sz="1400">
                <a:solidFill>
                  <a:srgbClr val="60606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1860" name="Table 1860"/>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861" name="Shape 1861"/>
          <p:cNvSpPr>
            <a:spLocks noGrp="1"/>
          </p:cNvSpPr>
          <p:nvPr>
            <p:ph type="body" sz="quarter" idx="13"/>
          </p:nvPr>
        </p:nvSpPr>
        <p:spPr>
          <a:xfrm>
            <a:off x="1880860" y="209552"/>
            <a:ext cx="23214340" cy="711196"/>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862" name="Shape 1862"/>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863" name="Shape 186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870" name="Table 187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871" name="Shape 187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872" name="Shape 18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1879" name="Table 1879"/>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880" name="Shape 1880"/>
          <p:cNvSpPr>
            <a:spLocks noGrp="1"/>
          </p:cNvSpPr>
          <p:nvPr>
            <p:ph type="body" sz="quarter" idx="13"/>
          </p:nvPr>
        </p:nvSpPr>
        <p:spPr>
          <a:xfrm>
            <a:off x="1880860" y="209552"/>
            <a:ext cx="23214340" cy="711196"/>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881" name="Shape 188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882" name="Shape 188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889" name="Shape 1889"/>
          <p:cNvSpPr>
            <a:spLocks noGrp="1"/>
          </p:cNvSpPr>
          <p:nvPr>
            <p:ph type="body" sz="quarter" idx="13"/>
          </p:nvPr>
        </p:nvSpPr>
        <p:spPr>
          <a:xfrm>
            <a:off x="368300" y="336550"/>
            <a:ext cx="16550132" cy="723900"/>
          </a:xfrm>
          <a:prstGeom prst="rect">
            <a:avLst/>
          </a:prstGeom>
        </p:spPr>
        <p:txBody>
          <a:bodyPr wrap="none"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 (This textbox will auto-resize. Do not resize it manually) </a:t>
            </a:r>
          </a:p>
        </p:txBody>
      </p:sp>
      <p:sp>
        <p:nvSpPr>
          <p:cNvPr id="1890" name="Shape 189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Center Text Box">
    <p:spTree>
      <p:nvGrpSpPr>
        <p:cNvPr id="1" name=""/>
        <p:cNvGrpSpPr/>
        <p:nvPr/>
      </p:nvGrpSpPr>
      <p:grpSpPr>
        <a:xfrm>
          <a:off x="0" y="0"/>
          <a:ext cx="0" cy="0"/>
          <a:chOff x="0" y="0"/>
          <a:chExt cx="0" cy="0"/>
        </a:xfrm>
      </p:grpSpPr>
      <p:sp>
        <p:nvSpPr>
          <p:cNvPr id="1897" name="Shape 1897"/>
          <p:cNvSpPr/>
          <p:nvPr/>
        </p:nvSpPr>
        <p:spPr>
          <a:xfrm>
            <a:off x="1685695" y="11065276"/>
            <a:ext cx="21012609" cy="8078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normAutofit lnSpcReduction="10000"/>
          </a:bodyPr>
          <a:lstStyle>
            <a:lvl1pPr>
              <a:spcBef>
                <a:spcPts val="3300"/>
              </a:spcBef>
              <a:defRPr sz="4800"/>
            </a:lvl1pPr>
          </a:lstStyle>
          <a:p>
            <a:r>
              <a:t>Copy and paste this text box onto the pros and cons slide, then delete this slide</a:t>
            </a:r>
          </a:p>
        </p:txBody>
      </p:sp>
      <p:graphicFrame>
        <p:nvGraphicFramePr>
          <p:cNvPr id="1898" name="Table 1898"/>
          <p:cNvGraphicFramePr/>
          <p:nvPr/>
        </p:nvGraphicFramePr>
        <p:xfrm>
          <a:off x="727623" y="13180886"/>
          <a:ext cx="1120102" cy="433461"/>
        </p:xfrm>
        <a:graphic>
          <a:graphicData uri="http://schemas.openxmlformats.org/drawingml/2006/table">
            <a:tbl>
              <a:tblPr>
                <a:tableStyleId>{8F44A2F1-9E1F-4B54-A3A2-5F16C0AD49E2}</a:tableStyleId>
              </a:tblPr>
              <a:tblGrid>
                <a:gridCol w="1094700"/>
              </a:tblGrid>
              <a:tr h="408059">
                <a:tc>
                  <a:txBody>
                    <a:bodyPr/>
                    <a:lstStyle/>
                    <a:p>
                      <a:pPr defTabSz="914400">
                        <a:tabLst>
                          <a:tab pos="914400" algn="l"/>
                        </a:tabLst>
                        <a:defRPr sz="1800"/>
                      </a:pPr>
                      <a:r>
                        <a:rPr sz="1500">
                          <a:solidFill>
                            <a:srgbClr val="515151"/>
                          </a:solidFill>
                          <a:sym typeface="Helvetica Neue Light"/>
                        </a:rPr>
                        <a:t>2/18/16</a:t>
                      </a:r>
                    </a:p>
                  </a:txBody>
                  <a:tcPr marL="50800" marR="50800" marT="50800" marB="50800" anchor="ctr" horzOverflow="overflow">
                    <a:lnL w="25400">
                      <a:miter lim="400000"/>
                    </a:lnL>
                    <a:lnR w="25400">
                      <a:miter lim="400000"/>
                    </a:lnR>
                    <a:lnT w="25400">
                      <a:miter lim="400000"/>
                    </a:lnT>
                    <a:lnB w="25400">
                      <a:miter lim="400000"/>
                    </a:lnB>
                  </a:tcPr>
                </a:tc>
              </a:tr>
            </a:tbl>
          </a:graphicData>
        </a:graphic>
      </p:graphicFrame>
      <p:sp>
        <p:nvSpPr>
          <p:cNvPr id="1899" name="Shape 1899"/>
          <p:cNvSpPr/>
          <p:nvPr/>
        </p:nvSpPr>
        <p:spPr>
          <a:xfrm>
            <a:off x="10737437" y="13222579"/>
            <a:ext cx="2436306" cy="3246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00100">
              <a:defRPr sz="1500">
                <a:solidFill>
                  <a:srgbClr val="515151"/>
                </a:solidFill>
              </a:defRPr>
            </a:lvl1pPr>
          </a:lstStyle>
          <a:p>
            <a:r>
              <a:t> Proprietary and Confidential</a:t>
            </a:r>
          </a:p>
        </p:txBody>
      </p:sp>
      <p:sp>
        <p:nvSpPr>
          <p:cNvPr id="1900" name="Shape 1900"/>
          <p:cNvSpPr>
            <a:spLocks noGrp="1"/>
          </p:cNvSpPr>
          <p:nvPr>
            <p:ph type="body" sz="quarter" idx="1"/>
          </p:nvPr>
        </p:nvSpPr>
        <p:spPr>
          <a:xfrm>
            <a:off x="8397409" y="4074774"/>
            <a:ext cx="7589181" cy="5566452"/>
          </a:xfrm>
          <a:prstGeom prst="rect">
            <a:avLst/>
          </a:prstGeom>
        </p:spPr>
        <p:txBody>
          <a:bodyPr anchor="ctr"/>
          <a:lstStyle>
            <a:lvl1pPr marL="457200" indent="-457200" defTabSz="800100">
              <a:lnSpc>
                <a:spcPct val="100000"/>
              </a:lnSpc>
              <a:spcBef>
                <a:spcPts val="4000"/>
              </a:spcBef>
              <a:buClr>
                <a:srgbClr val="2492DC"/>
              </a:buClr>
              <a:buSzPct val="100000"/>
              <a:buChar char="■"/>
              <a:defRPr sz="4800"/>
            </a:lvl1pPr>
            <a:lvl2pPr marL="762000" indent="-381000">
              <a:lnSpc>
                <a:spcPct val="100000"/>
              </a:lnSpc>
              <a:spcBef>
                <a:spcPts val="2500"/>
              </a:spcBef>
              <a:buClr>
                <a:srgbClr val="2492DC"/>
              </a:buClr>
              <a:buSzPct val="80000"/>
              <a:buFont typeface="Gill Sans"/>
              <a:buChar char="–"/>
              <a:defRPr sz="4600"/>
            </a:lvl2pPr>
            <a:lvl3pPr marL="1244600" indent="-431800">
              <a:lnSpc>
                <a:spcPct val="100000"/>
              </a:lnSpc>
              <a:spcBef>
                <a:spcPts val="2500"/>
              </a:spcBef>
              <a:buClr>
                <a:srgbClr val="2492DC"/>
              </a:buClr>
              <a:buSzPct val="80000"/>
              <a:buFontTx/>
              <a:buChar char="–"/>
              <a:defRPr sz="4400"/>
            </a:lvl3pPr>
            <a:lvl4pPr marL="1676400" indent="-431800">
              <a:lnSpc>
                <a:spcPct val="100000"/>
              </a:lnSpc>
              <a:spcBef>
                <a:spcPts val="2500"/>
              </a:spcBef>
              <a:buClr>
                <a:srgbClr val="2492DC"/>
              </a:buClr>
              <a:buSzPct val="80000"/>
              <a:buChar char="–"/>
              <a:defRPr sz="4200"/>
            </a:lvl4pPr>
            <a:lvl5pPr marL="2108200" indent="-431800">
              <a:lnSpc>
                <a:spcPct val="100000"/>
              </a:lnSpc>
              <a:spcBef>
                <a:spcPts val="2500"/>
              </a:spcBef>
              <a:buClr>
                <a:srgbClr val="2492DC"/>
              </a:buClr>
              <a:buSzPct val="80000"/>
              <a:buChar char="–"/>
              <a:defRPr sz="4200"/>
            </a:lvl5pPr>
          </a:lstStyle>
          <a:p>
            <a:r>
              <a:t>Body Level One</a:t>
            </a:r>
          </a:p>
          <a:p>
            <a:pPr lvl="1"/>
            <a:r>
              <a:t>Body Level Two</a:t>
            </a:r>
          </a:p>
          <a:p>
            <a:pPr lvl="2"/>
            <a:r>
              <a:t>Body Level Three</a:t>
            </a:r>
          </a:p>
          <a:p>
            <a:pPr lvl="3"/>
            <a:r>
              <a:t>Body Level Four</a:t>
            </a:r>
          </a:p>
          <a:p>
            <a:pPr lvl="4"/>
            <a:r>
              <a:t>Body Level Five</a:t>
            </a:r>
          </a:p>
        </p:txBody>
      </p:sp>
      <p:sp>
        <p:nvSpPr>
          <p:cNvPr id="1901" name="Shape 1901"/>
          <p:cNvSpPr>
            <a:spLocks noGrp="1"/>
          </p:cNvSpPr>
          <p:nvPr>
            <p:ph type="body" sz="quarter" idx="13"/>
          </p:nvPr>
        </p:nvSpPr>
        <p:spPr>
          <a:xfrm>
            <a:off x="2381250" y="350129"/>
            <a:ext cx="19621501" cy="1714501"/>
          </a:xfrm>
          <a:prstGeom prst="rect">
            <a:avLst/>
          </a:prstGeom>
        </p:spPr>
        <p:txBody>
          <a:bodyPr lIns="50800" tIns="50800" rIns="50800" bIns="50800" anchor="b"/>
          <a:lstStyle/>
          <a:p>
            <a:pPr marL="0" indent="0">
              <a:lnSpc>
                <a:spcPct val="100000"/>
              </a:lnSpc>
              <a:spcBef>
                <a:spcPts val="0"/>
              </a:spcBef>
              <a:buSzTx/>
              <a:buNone/>
              <a:defRPr sz="6600">
                <a:solidFill>
                  <a:srgbClr val="929292"/>
                </a:solidFill>
              </a:defRPr>
            </a:pPr>
            <a:r>
              <a:rPr>
                <a:solidFill>
                  <a:srgbClr val="2492DC"/>
                </a:solidFill>
              </a:rPr>
              <a:t>Project Name</a:t>
            </a:r>
            <a:r>
              <a:t> </a:t>
            </a:r>
            <a:r>
              <a:rPr>
                <a:solidFill>
                  <a:srgbClr val="787879"/>
                </a:solidFill>
                <a:latin typeface="Helvetica Neue UltraLight"/>
                <a:ea typeface="Helvetica Neue UltraLight"/>
                <a:cs typeface="Helvetica Neue UltraLight"/>
                <a:sym typeface="Helvetica Neue UltraLight"/>
              </a:rPr>
              <a:t>|</a:t>
            </a:r>
            <a:r>
              <a:rPr>
                <a:solidFill>
                  <a:srgbClr val="5F5F5F"/>
                </a:solidFill>
              </a:rPr>
              <a:t> </a:t>
            </a:r>
            <a:r>
              <a:rPr>
                <a:solidFill>
                  <a:srgbClr val="787879"/>
                </a:solidFill>
              </a:rPr>
              <a:t>Slide Text</a:t>
            </a:r>
          </a:p>
        </p:txBody>
      </p:sp>
      <p:sp>
        <p:nvSpPr>
          <p:cNvPr id="1902" name="Shape 1902"/>
          <p:cNvSpPr>
            <a:spLocks noGrp="1"/>
          </p:cNvSpPr>
          <p:nvPr>
            <p:ph type="sldNum" sz="quarter" idx="2"/>
          </p:nvPr>
        </p:nvSpPr>
        <p:spPr>
          <a:xfrm>
            <a:off x="23217745" y="13197732"/>
            <a:ext cx="368504" cy="374370"/>
          </a:xfrm>
          <a:prstGeom prst="rect">
            <a:avLst/>
          </a:prstGeom>
        </p:spPr>
        <p:txBody>
          <a:bodyPr>
            <a:spAutoFit/>
          </a:bodyPr>
          <a:lstStyle>
            <a:lvl1pPr algn="l" defTabSz="584200">
              <a:defRPr sz="1800">
                <a:solidFill>
                  <a:srgbClr val="929292"/>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909" name="Shape 190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graphicFrame>
        <p:nvGraphicFramePr>
          <p:cNvPr id="1910" name="Table 191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911" name="Shape 191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193" name="Table 19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194" name="Shape 19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195" name="Shape 19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Title &amp; Subtitle - Large">
    <p:spTree>
      <p:nvGrpSpPr>
        <p:cNvPr id="1" name=""/>
        <p:cNvGrpSpPr/>
        <p:nvPr/>
      </p:nvGrpSpPr>
      <p:grpSpPr>
        <a:xfrm>
          <a:off x="0" y="0"/>
          <a:ext cx="0" cy="0"/>
          <a:chOff x="0" y="0"/>
          <a:chExt cx="0" cy="0"/>
        </a:xfrm>
      </p:grpSpPr>
      <p:sp>
        <p:nvSpPr>
          <p:cNvPr id="1918" name="Shape 1918"/>
          <p:cNvSpPr>
            <a:spLocks noGrp="1"/>
          </p:cNvSpPr>
          <p:nvPr>
            <p:ph type="body" sz="quarter" idx="13"/>
          </p:nvPr>
        </p:nvSpPr>
        <p:spPr>
          <a:xfrm>
            <a:off x="933450" y="5242902"/>
            <a:ext cx="22237700" cy="1304030"/>
          </a:xfrm>
          <a:prstGeom prst="rect">
            <a:avLst/>
          </a:prstGeom>
        </p:spPr>
        <p:txBody>
          <a:bodyPr lIns="50800" tIns="50800" rIns="50800" bIns="50800" anchor="ctr">
            <a:spAutoFit/>
          </a:bodyPr>
          <a:lstStyle/>
          <a:p>
            <a:pPr marL="0" indent="0">
              <a:lnSpc>
                <a:spcPct val="100000"/>
              </a:lnSpc>
              <a:spcBef>
                <a:spcPts val="0"/>
              </a:spcBef>
              <a:buSzTx/>
              <a:buNone/>
              <a:defRPr sz="8000" b="1">
                <a:solidFill>
                  <a:srgbClr val="444444"/>
                </a:solidFill>
                <a:latin typeface="+mj-lt"/>
                <a:ea typeface="+mj-ea"/>
                <a:cs typeface="+mj-cs"/>
                <a:sym typeface="Helvetica Neue"/>
              </a:defRPr>
            </a:pPr>
            <a:r>
              <a:t>Title of Deck</a:t>
            </a:r>
            <a:r>
              <a:rPr b="0">
                <a:solidFill>
                  <a:srgbClr val="D2D2D2"/>
                </a:solidFill>
                <a:latin typeface="Helvetica Neue Thin"/>
                <a:ea typeface="Helvetica Neue Thin"/>
                <a:cs typeface="Helvetica Neue Thin"/>
                <a:sym typeface="Helvetica Neue Thin"/>
              </a:rPr>
              <a:t> |</a:t>
            </a:r>
            <a:r>
              <a:rPr b="0">
                <a:solidFill>
                  <a:srgbClr val="929292"/>
                </a:solidFill>
                <a:latin typeface="Helvetica Neue Thin"/>
                <a:ea typeface="Helvetica Neue Thin"/>
                <a:cs typeface="Helvetica Neue Thin"/>
                <a:sym typeface="Helvetica Neue Thin"/>
              </a:rPr>
              <a:t> </a:t>
            </a:r>
            <a:r>
              <a:rPr b="0">
                <a:solidFill>
                  <a:srgbClr val="929292"/>
                </a:solidFill>
                <a:latin typeface="+mn-lt"/>
                <a:ea typeface="+mn-ea"/>
                <a:cs typeface="+mn-cs"/>
                <a:sym typeface="Helvetica Neue Light"/>
              </a:rPr>
              <a:t>Subtitle of Deck</a:t>
            </a:r>
          </a:p>
        </p:txBody>
      </p:sp>
      <p:sp>
        <p:nvSpPr>
          <p:cNvPr id="1919" name="Shape 1919"/>
          <p:cNvSpPr/>
          <p:nvPr/>
        </p:nvSpPr>
        <p:spPr>
          <a:xfrm>
            <a:off x="926570" y="4437276"/>
            <a:ext cx="1458596" cy="845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0000"/>
              </a:lnSpc>
              <a:spcBef>
                <a:spcPts val="1000"/>
              </a:spcBef>
              <a:defRPr>
                <a:solidFill>
                  <a:srgbClr val="0096FF"/>
                </a:solidFill>
              </a:defRPr>
            </a:lvl1pPr>
          </a:lstStyle>
          <a:p>
            <a:r>
              <a:t>Titan</a:t>
            </a:r>
          </a:p>
        </p:txBody>
      </p:sp>
      <p:graphicFrame>
        <p:nvGraphicFramePr>
          <p:cNvPr id="1920" name="Table 1920"/>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21" name="Shape 192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22" name="Shape 192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1929" name="Table 1929"/>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30" name="Shape 1930"/>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1931" name="Shape 1931"/>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932" name="Shape 1932"/>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33" name="Shape 1933"/>
          <p:cNvSpPr>
            <a:spLocks noGrp="1"/>
          </p:cNvSpPr>
          <p:nvPr>
            <p:ph type="body" sz="half" idx="14"/>
          </p:nvPr>
        </p:nvSpPr>
        <p:spPr>
          <a:xfrm>
            <a:off x="6407176" y="3138052"/>
            <a:ext cx="11569649" cy="6474696"/>
          </a:xfrm>
          <a:prstGeom prst="rect">
            <a:avLst/>
          </a:prstGeom>
        </p:spPr>
        <p:txBody>
          <a:bodyPr lIns="50800" tIns="50800" rIns="50800" bIns="50800" anchor="ctr">
            <a:spAutoFit/>
          </a:bodyPr>
          <a:lstStyle>
            <a:lvl1pPr marL="0" indent="0" algn="ctr">
              <a:lnSpc>
                <a:spcPct val="110000"/>
              </a:lnSpc>
              <a:spcBef>
                <a:spcPts val="1800"/>
              </a:spcBef>
              <a:buSzTx/>
              <a:buNone/>
              <a:defRPr sz="20000">
                <a:solidFill>
                  <a:srgbClr val="444444"/>
                </a:solidFill>
              </a:defRPr>
            </a:lvl1pPr>
          </a:lstStyle>
          <a:p>
            <a:r>
              <a:t>HEADING ONLY</a:t>
            </a:r>
          </a:p>
        </p:txBody>
      </p:sp>
      <p:sp>
        <p:nvSpPr>
          <p:cNvPr id="1934" name="Shape 193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Body 2 (2)">
    <p:spTree>
      <p:nvGrpSpPr>
        <p:cNvPr id="1" name=""/>
        <p:cNvGrpSpPr/>
        <p:nvPr/>
      </p:nvGrpSpPr>
      <p:grpSpPr>
        <a:xfrm>
          <a:off x="0" y="0"/>
          <a:ext cx="0" cy="0"/>
          <a:chOff x="0" y="0"/>
          <a:chExt cx="0" cy="0"/>
        </a:xfrm>
      </p:grpSpPr>
      <p:sp>
        <p:nvSpPr>
          <p:cNvPr id="1941" name="Shape 1941"/>
          <p:cNvSpPr>
            <a:spLocks noGrp="1"/>
          </p:cNvSpPr>
          <p:nvPr>
            <p:ph type="body" sz="quarter" idx="13"/>
          </p:nvPr>
        </p:nvSpPr>
        <p:spPr>
          <a:xfrm>
            <a:off x="6950100" y="3320117"/>
            <a:ext cx="5069077"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42" name="Shape 1942"/>
          <p:cNvSpPr>
            <a:spLocks noGrp="1"/>
          </p:cNvSpPr>
          <p:nvPr>
            <p:ph type="body" sz="quarter" idx="14"/>
          </p:nvPr>
        </p:nvSpPr>
        <p:spPr>
          <a:xfrm>
            <a:off x="12364823" y="3320117"/>
            <a:ext cx="5069077"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43" name="Shape 1943"/>
          <p:cNvSpPr>
            <a:spLocks noGrp="1"/>
          </p:cNvSpPr>
          <p:nvPr>
            <p:ph type="pic" sz="quarter" idx="15"/>
          </p:nvPr>
        </p:nvSpPr>
        <p:spPr>
          <a:xfrm>
            <a:off x="8341638" y="4349769"/>
            <a:ext cx="2286002" cy="2286001"/>
          </a:xfrm>
          <a:prstGeom prst="rect">
            <a:avLst/>
          </a:prstGeom>
        </p:spPr>
        <p:txBody>
          <a:bodyPr lIns="91439" tIns="45719" rIns="91439" bIns="45719">
            <a:noAutofit/>
          </a:bodyPr>
          <a:lstStyle/>
          <a:p>
            <a:endParaRPr/>
          </a:p>
        </p:txBody>
      </p:sp>
      <p:sp>
        <p:nvSpPr>
          <p:cNvPr id="1944" name="Shape 1944"/>
          <p:cNvSpPr>
            <a:spLocks noGrp="1"/>
          </p:cNvSpPr>
          <p:nvPr>
            <p:ph type="pic" sz="quarter" idx="16"/>
          </p:nvPr>
        </p:nvSpPr>
        <p:spPr>
          <a:xfrm>
            <a:off x="13756361" y="4349769"/>
            <a:ext cx="2286002" cy="2286001"/>
          </a:xfrm>
          <a:prstGeom prst="rect">
            <a:avLst/>
          </a:prstGeom>
        </p:spPr>
        <p:txBody>
          <a:bodyPr lIns="91439" tIns="45719" rIns="91439" bIns="45719">
            <a:noAutofit/>
          </a:bodyPr>
          <a:lstStyle/>
          <a:p>
            <a:endParaRPr/>
          </a:p>
        </p:txBody>
      </p:sp>
      <p:graphicFrame>
        <p:nvGraphicFramePr>
          <p:cNvPr id="1945" name="Table 1945"/>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46" name="Shape 1946"/>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1947" name="Shape 1947"/>
          <p:cNvSpPr>
            <a:spLocks noGrp="1"/>
          </p:cNvSpPr>
          <p:nvPr>
            <p:ph type="body" sz="quarter" idx="17"/>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948" name="Shape 1948"/>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49" name="Shape 194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Body 2 (4)">
    <p:spTree>
      <p:nvGrpSpPr>
        <p:cNvPr id="1" name=""/>
        <p:cNvGrpSpPr/>
        <p:nvPr/>
      </p:nvGrpSpPr>
      <p:grpSpPr>
        <a:xfrm>
          <a:off x="0" y="0"/>
          <a:ext cx="0" cy="0"/>
          <a:chOff x="0" y="0"/>
          <a:chExt cx="0" cy="0"/>
        </a:xfrm>
      </p:grpSpPr>
      <p:sp>
        <p:nvSpPr>
          <p:cNvPr id="1956" name="Shape 1956"/>
          <p:cNvSpPr>
            <a:spLocks noGrp="1"/>
          </p:cNvSpPr>
          <p:nvPr>
            <p:ph type="body" sz="quarter" idx="13"/>
          </p:nvPr>
        </p:nvSpPr>
        <p:spPr>
          <a:xfrm>
            <a:off x="17779547" y="3320117"/>
            <a:ext cx="5069076"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57" name="Shape 1957"/>
          <p:cNvSpPr>
            <a:spLocks noGrp="1"/>
          </p:cNvSpPr>
          <p:nvPr>
            <p:ph type="body" sz="quarter" idx="14"/>
          </p:nvPr>
        </p:nvSpPr>
        <p:spPr>
          <a:xfrm>
            <a:off x="1535377" y="3320117"/>
            <a:ext cx="5069076"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58" name="Shape 1958"/>
          <p:cNvSpPr>
            <a:spLocks noGrp="1"/>
          </p:cNvSpPr>
          <p:nvPr>
            <p:ph type="body" sz="quarter" idx="15"/>
          </p:nvPr>
        </p:nvSpPr>
        <p:spPr>
          <a:xfrm>
            <a:off x="12364824" y="3320117"/>
            <a:ext cx="5069076"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59" name="Shape 1959"/>
          <p:cNvSpPr>
            <a:spLocks noGrp="1"/>
          </p:cNvSpPr>
          <p:nvPr>
            <p:ph type="body" sz="quarter" idx="16"/>
          </p:nvPr>
        </p:nvSpPr>
        <p:spPr>
          <a:xfrm>
            <a:off x="6950099" y="3320117"/>
            <a:ext cx="5069077" cy="5924299"/>
          </a:xfrm>
          <a:prstGeom prst="roundRect">
            <a:avLst>
              <a:gd name="adj" fmla="val 3758"/>
            </a:avLst>
          </a:prstGeom>
          <a:ln w="25400">
            <a:solidFill>
              <a:srgbClr val="D2D2D2"/>
            </a:solidFill>
          </a:ln>
        </p:spPr>
        <p:txBody>
          <a:bodyPr lIns="508000" tIns="508000" rIns="508000" bIns="508000" anchor="ctr">
            <a:noAutofit/>
          </a:bodyPr>
          <a:lstStyle/>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endParaRPr/>
          </a:p>
          <a:p>
            <a:pPr marL="0" indent="0" algn="ctr">
              <a:lnSpc>
                <a:spcPct val="100000"/>
              </a:lnSpc>
              <a:spcBef>
                <a:spcPts val="0"/>
              </a:spcBef>
              <a:buSzTx/>
              <a:buNone/>
              <a:defRPr b="1">
                <a:solidFill>
                  <a:srgbClr val="444444"/>
                </a:solidFill>
                <a:latin typeface="+mj-lt"/>
                <a:ea typeface="+mj-ea"/>
                <a:cs typeface="+mj-cs"/>
                <a:sym typeface="Helvetica Neue"/>
              </a:defRPr>
            </a:pPr>
            <a:r>
              <a:t>Summarized key takeaway goes here</a:t>
            </a:r>
          </a:p>
        </p:txBody>
      </p:sp>
      <p:sp>
        <p:nvSpPr>
          <p:cNvPr id="1960" name="Shape 1960"/>
          <p:cNvSpPr>
            <a:spLocks noGrp="1"/>
          </p:cNvSpPr>
          <p:nvPr>
            <p:ph type="pic" sz="quarter" idx="17"/>
          </p:nvPr>
        </p:nvSpPr>
        <p:spPr>
          <a:xfrm>
            <a:off x="2926914" y="4349769"/>
            <a:ext cx="2286001" cy="2286001"/>
          </a:xfrm>
          <a:prstGeom prst="rect">
            <a:avLst/>
          </a:prstGeom>
        </p:spPr>
        <p:txBody>
          <a:bodyPr lIns="91439" tIns="45719" rIns="91439" bIns="45719">
            <a:noAutofit/>
          </a:bodyPr>
          <a:lstStyle/>
          <a:p>
            <a:endParaRPr/>
          </a:p>
        </p:txBody>
      </p:sp>
      <p:sp>
        <p:nvSpPr>
          <p:cNvPr id="1961" name="Shape 1961"/>
          <p:cNvSpPr>
            <a:spLocks noGrp="1"/>
          </p:cNvSpPr>
          <p:nvPr>
            <p:ph type="pic" sz="quarter" idx="18"/>
          </p:nvPr>
        </p:nvSpPr>
        <p:spPr>
          <a:xfrm>
            <a:off x="8341638" y="4349769"/>
            <a:ext cx="2286001" cy="2286001"/>
          </a:xfrm>
          <a:prstGeom prst="rect">
            <a:avLst/>
          </a:prstGeom>
        </p:spPr>
        <p:txBody>
          <a:bodyPr lIns="91439" tIns="45719" rIns="91439" bIns="45719">
            <a:noAutofit/>
          </a:bodyPr>
          <a:lstStyle/>
          <a:p>
            <a:endParaRPr/>
          </a:p>
        </p:txBody>
      </p:sp>
      <p:sp>
        <p:nvSpPr>
          <p:cNvPr id="1962" name="Shape 1962"/>
          <p:cNvSpPr>
            <a:spLocks noGrp="1"/>
          </p:cNvSpPr>
          <p:nvPr>
            <p:ph type="pic" sz="quarter" idx="19"/>
          </p:nvPr>
        </p:nvSpPr>
        <p:spPr>
          <a:xfrm>
            <a:off x="13756361" y="4349769"/>
            <a:ext cx="2286002" cy="2286001"/>
          </a:xfrm>
          <a:prstGeom prst="rect">
            <a:avLst/>
          </a:prstGeom>
        </p:spPr>
        <p:txBody>
          <a:bodyPr lIns="91439" tIns="45719" rIns="91439" bIns="45719">
            <a:noAutofit/>
          </a:bodyPr>
          <a:lstStyle/>
          <a:p>
            <a:endParaRPr/>
          </a:p>
        </p:txBody>
      </p:sp>
      <p:sp>
        <p:nvSpPr>
          <p:cNvPr id="1963" name="Shape 1963"/>
          <p:cNvSpPr>
            <a:spLocks noGrp="1"/>
          </p:cNvSpPr>
          <p:nvPr>
            <p:ph type="pic" sz="quarter" idx="20"/>
          </p:nvPr>
        </p:nvSpPr>
        <p:spPr>
          <a:xfrm>
            <a:off x="19171085" y="4349769"/>
            <a:ext cx="2286001" cy="2286001"/>
          </a:xfrm>
          <a:prstGeom prst="rect">
            <a:avLst/>
          </a:prstGeom>
        </p:spPr>
        <p:txBody>
          <a:bodyPr lIns="91439" tIns="45719" rIns="91439" bIns="45719">
            <a:noAutofit/>
          </a:bodyPr>
          <a:lstStyle/>
          <a:p>
            <a:endParaRPr/>
          </a:p>
        </p:txBody>
      </p:sp>
      <p:graphicFrame>
        <p:nvGraphicFramePr>
          <p:cNvPr id="1964" name="Table 1964"/>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65" name="Shape 1965"/>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1966" name="Shape 1966"/>
          <p:cNvSpPr>
            <a:spLocks noGrp="1"/>
          </p:cNvSpPr>
          <p:nvPr>
            <p:ph type="body" sz="quarter" idx="21"/>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967" name="Shape 1967"/>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68" name="Shape 196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Body 3">
    <p:spTree>
      <p:nvGrpSpPr>
        <p:cNvPr id="1" name=""/>
        <p:cNvGrpSpPr/>
        <p:nvPr/>
      </p:nvGrpSpPr>
      <p:grpSpPr>
        <a:xfrm>
          <a:off x="0" y="0"/>
          <a:ext cx="0" cy="0"/>
          <a:chOff x="0" y="0"/>
          <a:chExt cx="0" cy="0"/>
        </a:xfrm>
      </p:grpSpPr>
      <p:sp>
        <p:nvSpPr>
          <p:cNvPr id="1975" name="Shape 1975"/>
          <p:cNvSpPr>
            <a:spLocks noGrp="1"/>
          </p:cNvSpPr>
          <p:nvPr>
            <p:ph type="body" sz="half" idx="13"/>
          </p:nvPr>
        </p:nvSpPr>
        <p:spPr>
          <a:xfrm>
            <a:off x="517592" y="1482423"/>
            <a:ext cx="6349444" cy="11155998"/>
          </a:xfrm>
          <a:custGeom>
            <a:avLst/>
            <a:gdLst/>
            <a:ahLst/>
            <a:cxnLst>
              <a:cxn ang="0">
                <a:pos x="wd2" y="hd2"/>
              </a:cxn>
              <a:cxn ang="5400000">
                <a:pos x="wd2" y="hd2"/>
              </a:cxn>
              <a:cxn ang="10800000">
                <a:pos x="wd2" y="hd2"/>
              </a:cxn>
              <a:cxn ang="16200000">
                <a:pos x="wd2" y="hd2"/>
              </a:cxn>
            </a:cxnLst>
            <a:rect l="0" t="0" r="r" b="b"/>
            <a:pathLst>
              <a:path w="21600" h="21600" extrusionOk="0">
                <a:moveTo>
                  <a:pt x="0" y="304"/>
                </a:moveTo>
                <a:lnTo>
                  <a:pt x="0" y="21296"/>
                </a:lnTo>
                <a:cubicBezTo>
                  <a:pt x="0" y="21464"/>
                  <a:pt x="239" y="21600"/>
                  <a:pt x="533" y="21600"/>
                </a:cubicBezTo>
                <a:lnTo>
                  <a:pt x="21067" y="21600"/>
                </a:lnTo>
                <a:cubicBezTo>
                  <a:pt x="21361" y="21600"/>
                  <a:pt x="21600" y="21464"/>
                  <a:pt x="21600" y="21296"/>
                </a:cubicBezTo>
                <a:lnTo>
                  <a:pt x="21600" y="304"/>
                </a:lnTo>
                <a:cubicBezTo>
                  <a:pt x="21600" y="136"/>
                  <a:pt x="21361" y="0"/>
                  <a:pt x="21067" y="0"/>
                </a:cubicBezTo>
                <a:lnTo>
                  <a:pt x="533" y="0"/>
                </a:lnTo>
                <a:cubicBezTo>
                  <a:pt x="239" y="0"/>
                  <a:pt x="0" y="136"/>
                  <a:pt x="0" y="304"/>
                </a:cubicBezTo>
                <a:close/>
              </a:path>
            </a:pathLst>
          </a:custGeom>
          <a:solidFill>
            <a:srgbClr val="FFFFFF"/>
          </a:solidFill>
          <a:ln w="25400">
            <a:solidFill>
              <a:srgbClr val="D2D2D2"/>
            </a:solidFill>
          </a:ln>
        </p:spPr>
        <p:txBody>
          <a:bodyPr lIns="508000" tIns="508000" rIns="508000" bIns="508000">
            <a:noAutofit/>
          </a:bodyPr>
          <a:lstStyle/>
          <a:p>
            <a:pPr marL="0" indent="0">
              <a:lnSpc>
                <a:spcPct val="100000"/>
              </a:lnSpc>
              <a:spcBef>
                <a:spcPts val="1000"/>
              </a:spcBef>
              <a:buSzTx/>
              <a:buNone/>
              <a:defRPr sz="3400" b="1">
                <a:solidFill>
                  <a:srgbClr val="444444"/>
                </a:solidFill>
                <a:latin typeface="+mj-lt"/>
                <a:ea typeface="+mj-ea"/>
                <a:cs typeface="+mj-cs"/>
                <a:sym typeface="Helvetica Neue"/>
              </a:defRPr>
            </a:pPr>
            <a:r>
              <a:t>Main idea in 10 words or less:</a:t>
            </a:r>
          </a:p>
          <a:p>
            <a:pPr marL="381000" indent="-381000">
              <a:lnSpc>
                <a:spcPct val="110000"/>
              </a:lnSpc>
              <a:spcBef>
                <a:spcPts val="1800"/>
              </a:spcBef>
              <a:buClr>
                <a:srgbClr val="929292"/>
              </a:buClr>
              <a:defRPr sz="2800">
                <a:solidFill>
                  <a:srgbClr val="444444"/>
                </a:solidFill>
              </a:defRPr>
            </a:pPr>
            <a:r>
              <a:t>Summarized point in 10 words or less</a:t>
            </a:r>
          </a:p>
          <a:p>
            <a:pPr marL="381000" indent="-381000">
              <a:lnSpc>
                <a:spcPct val="110000"/>
              </a:lnSpc>
              <a:spcBef>
                <a:spcPts val="1800"/>
              </a:spcBef>
              <a:buClr>
                <a:srgbClr val="929292"/>
              </a:buClr>
              <a:defRPr sz="2800">
                <a:solidFill>
                  <a:srgbClr val="444444"/>
                </a:solidFill>
              </a:defRPr>
            </a:pPr>
            <a:r>
              <a:t>Summarized point in 10 words or less</a:t>
            </a:r>
          </a:p>
          <a:p>
            <a:pPr marL="381000" indent="-381000">
              <a:lnSpc>
                <a:spcPct val="110000"/>
              </a:lnSpc>
              <a:spcBef>
                <a:spcPts val="1800"/>
              </a:spcBef>
              <a:buClr>
                <a:srgbClr val="929292"/>
              </a:buClr>
              <a:defRPr sz="2800">
                <a:solidFill>
                  <a:srgbClr val="444444"/>
                </a:solidFill>
              </a:defRPr>
            </a:pPr>
            <a:r>
              <a:t>Summarized point in 10 words or less</a:t>
            </a:r>
          </a:p>
        </p:txBody>
      </p:sp>
      <p:sp>
        <p:nvSpPr>
          <p:cNvPr id="1976" name="Shape 1976"/>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1977" name="Shape 1977"/>
          <p:cNvSpPr>
            <a:spLocks noGrp="1"/>
          </p:cNvSpPr>
          <p:nvPr>
            <p:ph type="body" sz="quarter" idx="14"/>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graphicFrame>
        <p:nvGraphicFramePr>
          <p:cNvPr id="1978" name="Table 1978"/>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79" name="Shape 1979"/>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80" name="Shape 1980"/>
          <p:cNvSpPr>
            <a:spLocks noGrp="1"/>
          </p:cNvSpPr>
          <p:nvPr>
            <p:ph type="body" sz="quarter" idx="15"/>
          </p:nvPr>
        </p:nvSpPr>
        <p:spPr>
          <a:xfrm>
            <a:off x="7630741" y="4824738"/>
            <a:ext cx="10659218" cy="3101324"/>
          </a:xfrm>
          <a:prstGeom prst="rect">
            <a:avLst/>
          </a:prstGeom>
        </p:spPr>
        <p:txBody>
          <a:bodyPr lIns="50800" tIns="50800" rIns="50800" bIns="50800" anchor="ctr">
            <a:spAutoFit/>
          </a:bodyPr>
          <a:lstStyle>
            <a:lvl1pPr marL="0" indent="0" algn="ctr">
              <a:lnSpc>
                <a:spcPct val="110000"/>
              </a:lnSpc>
              <a:spcBef>
                <a:spcPts val="1800"/>
              </a:spcBef>
              <a:buSzTx/>
              <a:buNone/>
              <a:defRPr sz="20000">
                <a:solidFill>
                  <a:srgbClr val="444444"/>
                </a:solidFill>
              </a:defRPr>
            </a:lvl1pPr>
          </a:lstStyle>
          <a:p>
            <a:r>
              <a:t>BODY 3</a:t>
            </a:r>
          </a:p>
        </p:txBody>
      </p:sp>
      <p:sp>
        <p:nvSpPr>
          <p:cNvPr id="1981" name="Shape 198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Body 5">
    <p:spTree>
      <p:nvGrpSpPr>
        <p:cNvPr id="1" name=""/>
        <p:cNvGrpSpPr/>
        <p:nvPr/>
      </p:nvGrpSpPr>
      <p:grpSpPr>
        <a:xfrm>
          <a:off x="0" y="0"/>
          <a:ext cx="0" cy="0"/>
          <a:chOff x="0" y="0"/>
          <a:chExt cx="0" cy="0"/>
        </a:xfrm>
      </p:grpSpPr>
      <p:graphicFrame>
        <p:nvGraphicFramePr>
          <p:cNvPr id="1988" name="Table 1988"/>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1989" name="Shape 1989"/>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1990" name="Shape 1990"/>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1991" name="Shape 199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1992" name="Shape 1992"/>
          <p:cNvSpPr>
            <a:spLocks noGrp="1"/>
          </p:cNvSpPr>
          <p:nvPr>
            <p:ph type="body" sz="half" idx="1"/>
          </p:nvPr>
        </p:nvSpPr>
        <p:spPr>
          <a:xfrm>
            <a:off x="524933" y="1257300"/>
            <a:ext cx="7984531" cy="10388600"/>
          </a:xfrm>
          <a:prstGeom prst="rect">
            <a:avLst/>
          </a:prstGeom>
        </p:spPr>
        <p:txBody>
          <a:bodyPr>
            <a:noAutofit/>
          </a:bodyPr>
          <a:lstStyle>
            <a:lvl1pPr marL="381000" indent="-381000">
              <a:lnSpc>
                <a:spcPct val="110000"/>
              </a:lnSpc>
              <a:spcBef>
                <a:spcPts val="600"/>
              </a:spcBef>
              <a:buClr>
                <a:srgbClr val="929292"/>
              </a:buClr>
              <a:defRPr sz="2800">
                <a:solidFill>
                  <a:srgbClr val="444444"/>
                </a:solidFill>
              </a:defRPr>
            </a:lvl1pPr>
            <a:lvl2pPr marL="736600" indent="-355600">
              <a:lnSpc>
                <a:spcPct val="110000"/>
              </a:lnSpc>
              <a:spcBef>
                <a:spcPts val="600"/>
              </a:spcBef>
              <a:buClr>
                <a:srgbClr val="929292"/>
              </a:buClr>
              <a:buSzPct val="100000"/>
              <a:defRPr sz="2800">
                <a:solidFill>
                  <a:srgbClr val="444444"/>
                </a:solidFill>
              </a:defRPr>
            </a:lvl2pPr>
            <a:lvl3pPr marL="1270000" indent="-254000">
              <a:lnSpc>
                <a:spcPct val="110000"/>
              </a:lnSpc>
              <a:spcBef>
                <a:spcPts val="600"/>
              </a:spcBef>
              <a:buClr>
                <a:srgbClr val="929292"/>
              </a:buClr>
              <a:buFontTx/>
              <a:defRPr sz="2400">
                <a:solidFill>
                  <a:srgbClr val="444444"/>
                </a:solidFill>
              </a:defRPr>
            </a:lvl3pPr>
            <a:lvl4pPr marL="1905000" indent="-254000">
              <a:lnSpc>
                <a:spcPct val="110000"/>
              </a:lnSpc>
              <a:spcBef>
                <a:spcPts val="600"/>
              </a:spcBef>
              <a:buClr>
                <a:srgbClr val="929292"/>
              </a:buClr>
              <a:buChar char="•"/>
              <a:defRPr sz="2000">
                <a:solidFill>
                  <a:srgbClr val="444444"/>
                </a:solidFill>
              </a:defRPr>
            </a:lvl4pPr>
            <a:lvl5pPr marL="2540000" indent="-254000">
              <a:lnSpc>
                <a:spcPct val="110000"/>
              </a:lnSpc>
              <a:spcBef>
                <a:spcPts val="600"/>
              </a:spcBef>
              <a:buClr>
                <a:srgbClr val="929292"/>
              </a:buClr>
              <a:defRPr sz="1800">
                <a:solidFill>
                  <a:srgbClr val="929292"/>
                </a:solidFill>
              </a:defRPr>
            </a:lvl5pPr>
          </a:lstStyle>
          <a:p>
            <a:r>
              <a:t>Body Level One</a:t>
            </a:r>
          </a:p>
          <a:p>
            <a:pPr lvl="1"/>
            <a:r>
              <a:t>Body Level Two</a:t>
            </a:r>
          </a:p>
          <a:p>
            <a:pPr lvl="2"/>
            <a:r>
              <a:t>Body Level Three</a:t>
            </a:r>
          </a:p>
          <a:p>
            <a:pPr lvl="3"/>
            <a:r>
              <a:t>Body Level Four</a:t>
            </a:r>
          </a:p>
          <a:p>
            <a:pPr lvl="4"/>
            <a:r>
              <a:t>Body Level Five</a:t>
            </a:r>
          </a:p>
        </p:txBody>
      </p:sp>
      <p:sp>
        <p:nvSpPr>
          <p:cNvPr id="1993" name="Shape 1993"/>
          <p:cNvSpPr>
            <a:spLocks noGrp="1"/>
          </p:cNvSpPr>
          <p:nvPr>
            <p:ph type="body" sz="quarter" idx="14"/>
          </p:nvPr>
        </p:nvSpPr>
        <p:spPr>
          <a:xfrm>
            <a:off x="7630741" y="4824738"/>
            <a:ext cx="10659218" cy="3101324"/>
          </a:xfrm>
          <a:prstGeom prst="rect">
            <a:avLst/>
          </a:prstGeom>
        </p:spPr>
        <p:txBody>
          <a:bodyPr lIns="50800" tIns="50800" rIns="50800" bIns="50800" anchor="ctr">
            <a:spAutoFit/>
          </a:bodyPr>
          <a:lstStyle>
            <a:lvl1pPr marL="0" indent="0" algn="ctr">
              <a:lnSpc>
                <a:spcPct val="110000"/>
              </a:lnSpc>
              <a:spcBef>
                <a:spcPts val="1800"/>
              </a:spcBef>
              <a:buSzTx/>
              <a:buNone/>
              <a:defRPr sz="20000">
                <a:solidFill>
                  <a:srgbClr val="444444"/>
                </a:solidFill>
              </a:defRPr>
            </a:lvl1pPr>
          </a:lstStyle>
          <a:p>
            <a:r>
              <a:t>BODY 5</a:t>
            </a:r>
          </a:p>
        </p:txBody>
      </p:sp>
      <p:sp>
        <p:nvSpPr>
          <p:cNvPr id="1994" name="Shape 199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2001" name="Table 2001"/>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02" name="Shape 2002"/>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03" name="Shape 200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10" name="Shape 2010"/>
          <p:cNvSpPr/>
          <p:nvPr/>
        </p:nvSpPr>
        <p:spPr>
          <a:xfrm>
            <a:off x="469900" y="5438459"/>
            <a:ext cx="1916774" cy="84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a:solidFill>
                  <a:srgbClr val="0096FF"/>
                </a:solidFill>
              </a:defRPr>
            </a:pPr>
            <a:r>
              <a:t>T172 </a:t>
            </a:r>
            <a:r>
              <a:rPr>
                <a:solidFill>
                  <a:srgbClr val="D2D2D2"/>
                </a:solidFill>
                <a:latin typeface="Helvetica Neue UltraLight"/>
                <a:ea typeface="Helvetica Neue UltraLight"/>
                <a:cs typeface="Helvetica Neue UltraLight"/>
                <a:sym typeface="Helvetica Neue UltraLight"/>
              </a:rPr>
              <a:t>|</a:t>
            </a:r>
          </a:p>
        </p:txBody>
      </p:sp>
      <p:sp>
        <p:nvSpPr>
          <p:cNvPr id="2011" name="Shape 2011"/>
          <p:cNvSpPr>
            <a:spLocks noGrp="1"/>
          </p:cNvSpPr>
          <p:nvPr>
            <p:ph type="body" sz="quarter" idx="13"/>
          </p:nvPr>
        </p:nvSpPr>
        <p:spPr>
          <a:xfrm>
            <a:off x="2370666" y="5429250"/>
            <a:ext cx="22237701" cy="863600"/>
          </a:xfrm>
          <a:prstGeom prst="rect">
            <a:avLst/>
          </a:prstGeom>
        </p:spPr>
        <p:txBody>
          <a:bodyPr lIns="50800" tIns="50800" rIns="50800" bIns="50800" anchor="ctr">
            <a:spAutoFit/>
          </a:bodyPr>
          <a:lstStyle/>
          <a:p>
            <a:pPr marL="0" indent="0">
              <a:lnSpc>
                <a:spcPct val="110000"/>
              </a:lnSpc>
              <a:spcBef>
                <a:spcPts val="0"/>
              </a:spcBef>
              <a:buSzTx/>
              <a:buNone/>
              <a:defRPr sz="5000">
                <a:solidFill>
                  <a:srgbClr val="0096FF"/>
                </a:solidFill>
              </a:defRPr>
            </a:pPr>
            <a:r>
              <a:rPr b="1">
                <a:solidFill>
                  <a:srgbClr val="444444"/>
                </a:solidFill>
                <a:latin typeface="+mj-lt"/>
                <a:ea typeface="+mj-ea"/>
                <a:cs typeface="+mj-cs"/>
                <a:sym typeface="Helvetica Neue"/>
              </a:rPr>
              <a:t>Title of Deck:</a:t>
            </a:r>
            <a:r>
              <a:rPr>
                <a:solidFill>
                  <a:srgbClr val="444444"/>
                </a:solidFill>
              </a:rPr>
              <a:t> </a:t>
            </a:r>
            <a:r>
              <a:rPr>
                <a:solidFill>
                  <a:srgbClr val="929292"/>
                </a:solidFill>
              </a:rPr>
              <a:t>Subtitle of Deck</a:t>
            </a:r>
          </a:p>
        </p:txBody>
      </p:sp>
      <p:graphicFrame>
        <p:nvGraphicFramePr>
          <p:cNvPr id="2012" name="Table 2012"/>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13" name="Shape 2013"/>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14" name="Shape 201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Body 5">
    <p:spTree>
      <p:nvGrpSpPr>
        <p:cNvPr id="1" name=""/>
        <p:cNvGrpSpPr/>
        <p:nvPr/>
      </p:nvGrpSpPr>
      <p:grpSpPr>
        <a:xfrm>
          <a:off x="0" y="0"/>
          <a:ext cx="0" cy="0"/>
          <a:chOff x="0" y="0"/>
          <a:chExt cx="0" cy="0"/>
        </a:xfrm>
      </p:grpSpPr>
      <p:graphicFrame>
        <p:nvGraphicFramePr>
          <p:cNvPr id="2021" name="Table 2021"/>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22" name="Shape 2022"/>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T172 </a:t>
            </a:r>
            <a:r>
              <a:rPr>
                <a:solidFill>
                  <a:srgbClr val="D2D2D2"/>
                </a:solidFill>
              </a:rPr>
              <a:t>|</a:t>
            </a:r>
          </a:p>
        </p:txBody>
      </p:sp>
      <p:sp>
        <p:nvSpPr>
          <p:cNvPr id="2023" name="Shape 2023"/>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024" name="Shape 2024"/>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25" name="Shape 2025"/>
          <p:cNvSpPr>
            <a:spLocks noGrp="1"/>
          </p:cNvSpPr>
          <p:nvPr>
            <p:ph type="body" sz="half" idx="1"/>
          </p:nvPr>
        </p:nvSpPr>
        <p:spPr>
          <a:xfrm>
            <a:off x="524933" y="1257300"/>
            <a:ext cx="7984531" cy="10388600"/>
          </a:xfrm>
          <a:prstGeom prst="rect">
            <a:avLst/>
          </a:prstGeom>
        </p:spPr>
        <p:txBody>
          <a:bodyPr>
            <a:noAutofit/>
          </a:bodyPr>
          <a:lstStyle>
            <a:lvl1pPr marL="381000" indent="-381000">
              <a:lnSpc>
                <a:spcPct val="110000"/>
              </a:lnSpc>
              <a:spcBef>
                <a:spcPts val="600"/>
              </a:spcBef>
              <a:buClr>
                <a:srgbClr val="929292"/>
              </a:buClr>
              <a:defRPr sz="2800">
                <a:solidFill>
                  <a:srgbClr val="444444"/>
                </a:solidFill>
              </a:defRPr>
            </a:lvl1pPr>
            <a:lvl2pPr marL="736600" indent="-355600">
              <a:lnSpc>
                <a:spcPct val="110000"/>
              </a:lnSpc>
              <a:spcBef>
                <a:spcPts val="600"/>
              </a:spcBef>
              <a:buClr>
                <a:srgbClr val="929292"/>
              </a:buClr>
              <a:buSzPct val="100000"/>
              <a:defRPr sz="2800">
                <a:solidFill>
                  <a:srgbClr val="444444"/>
                </a:solidFill>
              </a:defRPr>
            </a:lvl2pPr>
            <a:lvl3pPr marL="1270000" indent="-254000">
              <a:lnSpc>
                <a:spcPct val="110000"/>
              </a:lnSpc>
              <a:spcBef>
                <a:spcPts val="600"/>
              </a:spcBef>
              <a:buClr>
                <a:srgbClr val="929292"/>
              </a:buClr>
              <a:buFontTx/>
              <a:defRPr sz="2400">
                <a:solidFill>
                  <a:srgbClr val="444444"/>
                </a:solidFill>
              </a:defRPr>
            </a:lvl3pPr>
            <a:lvl4pPr marL="1905000" indent="-254000">
              <a:lnSpc>
                <a:spcPct val="110000"/>
              </a:lnSpc>
              <a:spcBef>
                <a:spcPts val="600"/>
              </a:spcBef>
              <a:buClr>
                <a:srgbClr val="929292"/>
              </a:buClr>
              <a:buChar char="•"/>
              <a:defRPr sz="2000">
                <a:solidFill>
                  <a:srgbClr val="444444"/>
                </a:solidFill>
              </a:defRPr>
            </a:lvl4pPr>
            <a:lvl5pPr marL="2540000" indent="-254000">
              <a:lnSpc>
                <a:spcPct val="110000"/>
              </a:lnSpc>
              <a:spcBef>
                <a:spcPts val="600"/>
              </a:spcBef>
              <a:buClr>
                <a:srgbClr val="929292"/>
              </a:buClr>
              <a:defRPr sz="1800">
                <a:solidFill>
                  <a:srgbClr val="929292"/>
                </a:solidFill>
              </a:defRPr>
            </a:lvl5pPr>
          </a:lstStyle>
          <a:p>
            <a:r>
              <a:t>Body Level One</a:t>
            </a:r>
          </a:p>
          <a:p>
            <a:pPr lvl="1"/>
            <a:r>
              <a:t>Body Level Two</a:t>
            </a:r>
          </a:p>
          <a:p>
            <a:pPr lvl="2"/>
            <a:r>
              <a:t>Body Level Three</a:t>
            </a:r>
          </a:p>
          <a:p>
            <a:pPr lvl="3"/>
            <a:r>
              <a:t>Body Level Four</a:t>
            </a:r>
          </a:p>
          <a:p>
            <a:pPr lvl="4"/>
            <a:r>
              <a:t>Body Level Five</a:t>
            </a:r>
          </a:p>
        </p:txBody>
      </p:sp>
      <p:sp>
        <p:nvSpPr>
          <p:cNvPr id="2026" name="Shape 2026"/>
          <p:cNvSpPr>
            <a:spLocks noGrp="1"/>
          </p:cNvSpPr>
          <p:nvPr>
            <p:ph type="body" sz="quarter" idx="14"/>
          </p:nvPr>
        </p:nvSpPr>
        <p:spPr>
          <a:xfrm>
            <a:off x="7630741" y="4824738"/>
            <a:ext cx="10659218" cy="3101324"/>
          </a:xfrm>
          <a:prstGeom prst="rect">
            <a:avLst/>
          </a:prstGeom>
        </p:spPr>
        <p:txBody>
          <a:bodyPr lIns="50800" tIns="50800" rIns="50800" bIns="50800" anchor="ctr">
            <a:spAutoFit/>
          </a:bodyPr>
          <a:lstStyle>
            <a:lvl1pPr marL="0" indent="0" algn="ctr">
              <a:lnSpc>
                <a:spcPct val="110000"/>
              </a:lnSpc>
              <a:spcBef>
                <a:spcPts val="1800"/>
              </a:spcBef>
              <a:buSzTx/>
              <a:buNone/>
              <a:defRPr sz="20000">
                <a:solidFill>
                  <a:srgbClr val="444444"/>
                </a:solidFill>
              </a:defRPr>
            </a:lvl1pPr>
          </a:lstStyle>
          <a:p>
            <a:r>
              <a:t>BODY 5</a:t>
            </a:r>
          </a:p>
        </p:txBody>
      </p:sp>
      <p:sp>
        <p:nvSpPr>
          <p:cNvPr id="2027" name="Shape 202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Body 5">
    <p:spTree>
      <p:nvGrpSpPr>
        <p:cNvPr id="1" name=""/>
        <p:cNvGrpSpPr/>
        <p:nvPr/>
      </p:nvGrpSpPr>
      <p:grpSpPr>
        <a:xfrm>
          <a:off x="0" y="0"/>
          <a:ext cx="0" cy="0"/>
          <a:chOff x="0" y="0"/>
          <a:chExt cx="0" cy="0"/>
        </a:xfrm>
      </p:grpSpPr>
      <p:graphicFrame>
        <p:nvGraphicFramePr>
          <p:cNvPr id="2034" name="Table 2034"/>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35" name="Shape 2035"/>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036" name="Shape 2036"/>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037" name="Shape 2037"/>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38" name="Shape 2038"/>
          <p:cNvSpPr>
            <a:spLocks noGrp="1"/>
          </p:cNvSpPr>
          <p:nvPr>
            <p:ph type="body" sz="half" idx="1"/>
          </p:nvPr>
        </p:nvSpPr>
        <p:spPr>
          <a:xfrm>
            <a:off x="524933" y="1257300"/>
            <a:ext cx="7984531" cy="10388600"/>
          </a:xfrm>
          <a:prstGeom prst="rect">
            <a:avLst/>
          </a:prstGeom>
        </p:spPr>
        <p:txBody>
          <a:bodyPr>
            <a:noAutofit/>
          </a:bodyPr>
          <a:lstStyle>
            <a:lvl1pPr marL="495300" indent="-177800">
              <a:lnSpc>
                <a:spcPct val="110000"/>
              </a:lnSpc>
              <a:spcBef>
                <a:spcPts val="600"/>
              </a:spcBef>
              <a:defRPr sz="2800">
                <a:solidFill>
                  <a:srgbClr val="444444"/>
                </a:solidFill>
              </a:defRPr>
            </a:lvl1pPr>
            <a:lvl2pPr marL="939800" indent="-177800">
              <a:lnSpc>
                <a:spcPct val="110000"/>
              </a:lnSpc>
              <a:spcBef>
                <a:spcPts val="600"/>
              </a:spcBef>
              <a:buSzPct val="100000"/>
              <a:defRPr sz="2800">
                <a:solidFill>
                  <a:srgbClr val="444444"/>
                </a:solidFill>
              </a:defRPr>
            </a:lvl2pPr>
            <a:lvl3pPr marL="1460500" indent="-254000">
              <a:lnSpc>
                <a:spcPct val="110000"/>
              </a:lnSpc>
              <a:spcBef>
                <a:spcPts val="600"/>
              </a:spcBef>
              <a:buFontTx/>
              <a:defRPr sz="2400">
                <a:solidFill>
                  <a:srgbClr val="444444"/>
                </a:solidFill>
              </a:defRPr>
            </a:lvl3pPr>
            <a:lvl4pPr marL="1905000" indent="-254000">
              <a:lnSpc>
                <a:spcPct val="110000"/>
              </a:lnSpc>
              <a:spcBef>
                <a:spcPts val="600"/>
              </a:spcBef>
              <a:buChar char="•"/>
              <a:defRPr sz="2000">
                <a:solidFill>
                  <a:srgbClr val="444444"/>
                </a:solidFill>
              </a:defRPr>
            </a:lvl4pPr>
            <a:lvl5pPr marL="2540000" indent="-254000">
              <a:lnSpc>
                <a:spcPct val="110000"/>
              </a:lnSpc>
              <a:spcBef>
                <a:spcPts val="600"/>
              </a:spcBef>
              <a:defRPr sz="1800">
                <a:solidFill>
                  <a:srgbClr val="929292"/>
                </a:solidFill>
              </a:defRPr>
            </a:lvl5pPr>
          </a:lstStyle>
          <a:p>
            <a:r>
              <a:t>Body Level One</a:t>
            </a:r>
          </a:p>
          <a:p>
            <a:pPr lvl="1"/>
            <a:r>
              <a:t>Body Level Two</a:t>
            </a:r>
          </a:p>
          <a:p>
            <a:pPr lvl="2"/>
            <a:r>
              <a:t>Body Level Three</a:t>
            </a:r>
          </a:p>
          <a:p>
            <a:pPr lvl="3"/>
            <a:r>
              <a:t>Body Level Four</a:t>
            </a:r>
          </a:p>
          <a:p>
            <a:pPr lvl="4"/>
            <a:r>
              <a:t>Body Level Five</a:t>
            </a:r>
          </a:p>
        </p:txBody>
      </p:sp>
      <p:sp>
        <p:nvSpPr>
          <p:cNvPr id="2039" name="Shape 203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02" name="Table 20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03" name="Shape 20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04" name="Shape 20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2046" name="Table 2046"/>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47" name="Shape 2047"/>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048" name="Shape 2048"/>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049" name="Shape 2049"/>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50" name="Shape 205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Body 3">
    <p:spTree>
      <p:nvGrpSpPr>
        <p:cNvPr id="1" name=""/>
        <p:cNvGrpSpPr/>
        <p:nvPr/>
      </p:nvGrpSpPr>
      <p:grpSpPr>
        <a:xfrm>
          <a:off x="0" y="0"/>
          <a:ext cx="0" cy="0"/>
          <a:chOff x="0" y="0"/>
          <a:chExt cx="0" cy="0"/>
        </a:xfrm>
      </p:grpSpPr>
      <p:sp>
        <p:nvSpPr>
          <p:cNvPr id="2057" name="Shape 2057"/>
          <p:cNvSpPr>
            <a:spLocks noGrp="1"/>
          </p:cNvSpPr>
          <p:nvPr>
            <p:ph type="body" sz="half" idx="13"/>
          </p:nvPr>
        </p:nvSpPr>
        <p:spPr>
          <a:xfrm>
            <a:off x="517592" y="1482423"/>
            <a:ext cx="6349444" cy="11155998"/>
          </a:xfrm>
          <a:custGeom>
            <a:avLst/>
            <a:gdLst/>
            <a:ahLst/>
            <a:cxnLst>
              <a:cxn ang="0">
                <a:pos x="wd2" y="hd2"/>
              </a:cxn>
              <a:cxn ang="5400000">
                <a:pos x="wd2" y="hd2"/>
              </a:cxn>
              <a:cxn ang="10800000">
                <a:pos x="wd2" y="hd2"/>
              </a:cxn>
              <a:cxn ang="16200000">
                <a:pos x="wd2" y="hd2"/>
              </a:cxn>
            </a:cxnLst>
            <a:rect l="0" t="0" r="r" b="b"/>
            <a:pathLst>
              <a:path w="21600" h="21600" extrusionOk="0">
                <a:moveTo>
                  <a:pt x="0" y="304"/>
                </a:moveTo>
                <a:lnTo>
                  <a:pt x="0" y="21296"/>
                </a:lnTo>
                <a:cubicBezTo>
                  <a:pt x="0" y="21464"/>
                  <a:pt x="239" y="21600"/>
                  <a:pt x="533" y="21600"/>
                </a:cubicBezTo>
                <a:lnTo>
                  <a:pt x="21067" y="21600"/>
                </a:lnTo>
                <a:cubicBezTo>
                  <a:pt x="21361" y="21600"/>
                  <a:pt x="21600" y="21464"/>
                  <a:pt x="21600" y="21296"/>
                </a:cubicBezTo>
                <a:lnTo>
                  <a:pt x="21600" y="304"/>
                </a:lnTo>
                <a:cubicBezTo>
                  <a:pt x="21600" y="136"/>
                  <a:pt x="21361" y="0"/>
                  <a:pt x="21067" y="0"/>
                </a:cubicBezTo>
                <a:lnTo>
                  <a:pt x="533" y="0"/>
                </a:lnTo>
                <a:cubicBezTo>
                  <a:pt x="239" y="0"/>
                  <a:pt x="0" y="136"/>
                  <a:pt x="0" y="304"/>
                </a:cubicBezTo>
                <a:close/>
              </a:path>
            </a:pathLst>
          </a:custGeom>
          <a:solidFill>
            <a:srgbClr val="FFFFFF"/>
          </a:solidFill>
          <a:ln w="25400">
            <a:solidFill>
              <a:srgbClr val="D2D2D2"/>
            </a:solidFill>
          </a:ln>
        </p:spPr>
        <p:txBody>
          <a:bodyPr lIns="508000" tIns="508000" rIns="508000" bIns="508000">
            <a:noAutofit/>
          </a:bodyPr>
          <a:lstStyle/>
          <a:p>
            <a:pPr marL="0" indent="0">
              <a:lnSpc>
                <a:spcPct val="100000"/>
              </a:lnSpc>
              <a:spcBef>
                <a:spcPts val="1000"/>
              </a:spcBef>
              <a:buSzTx/>
              <a:buNone/>
              <a:defRPr sz="3400" b="1">
                <a:solidFill>
                  <a:srgbClr val="444444"/>
                </a:solidFill>
                <a:latin typeface="+mj-lt"/>
                <a:ea typeface="+mj-ea"/>
                <a:cs typeface="+mj-cs"/>
                <a:sym typeface="Helvetica Neue"/>
              </a:defRPr>
            </a:pPr>
            <a:r>
              <a:t>Main idea in 10 words or less:</a:t>
            </a:r>
          </a:p>
          <a:p>
            <a:pPr marL="381000" indent="-381000">
              <a:lnSpc>
                <a:spcPct val="110000"/>
              </a:lnSpc>
              <a:spcBef>
                <a:spcPts val="1800"/>
              </a:spcBef>
              <a:buClr>
                <a:srgbClr val="929292"/>
              </a:buClr>
              <a:defRPr sz="2800">
                <a:solidFill>
                  <a:srgbClr val="444444"/>
                </a:solidFill>
              </a:defRPr>
            </a:pPr>
            <a:r>
              <a:t>Summarized point in 10 words or less</a:t>
            </a:r>
          </a:p>
          <a:p>
            <a:pPr marL="381000" indent="-381000">
              <a:lnSpc>
                <a:spcPct val="110000"/>
              </a:lnSpc>
              <a:spcBef>
                <a:spcPts val="1800"/>
              </a:spcBef>
              <a:buClr>
                <a:srgbClr val="929292"/>
              </a:buClr>
              <a:defRPr sz="2800">
                <a:solidFill>
                  <a:srgbClr val="444444"/>
                </a:solidFill>
              </a:defRPr>
            </a:pPr>
            <a:r>
              <a:t>Summarized point in 10 words or less</a:t>
            </a:r>
          </a:p>
          <a:p>
            <a:pPr marL="381000" indent="-381000">
              <a:lnSpc>
                <a:spcPct val="110000"/>
              </a:lnSpc>
              <a:spcBef>
                <a:spcPts val="1800"/>
              </a:spcBef>
              <a:buClr>
                <a:srgbClr val="929292"/>
              </a:buClr>
              <a:defRPr sz="2800">
                <a:solidFill>
                  <a:srgbClr val="444444"/>
                </a:solidFill>
              </a:defRPr>
            </a:pPr>
            <a:r>
              <a:t>Summarized point in 10 words or less</a:t>
            </a:r>
          </a:p>
        </p:txBody>
      </p:sp>
      <p:sp>
        <p:nvSpPr>
          <p:cNvPr id="2058" name="Shape 2058"/>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059" name="Shape 2059"/>
          <p:cNvSpPr>
            <a:spLocks noGrp="1"/>
          </p:cNvSpPr>
          <p:nvPr>
            <p:ph type="body" sz="quarter" idx="14"/>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graphicFrame>
        <p:nvGraphicFramePr>
          <p:cNvPr id="2060" name="Table 2060"/>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61" name="Shape 206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62" name="Shape 2062"/>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69" name="Shape 2069"/>
          <p:cNvSpPr/>
          <p:nvPr/>
        </p:nvSpPr>
        <p:spPr>
          <a:xfrm>
            <a:off x="469900" y="5438459"/>
            <a:ext cx="1916774" cy="84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a:solidFill>
                  <a:srgbClr val="444444"/>
                </a:solidFill>
              </a:defRPr>
            </a:pPr>
            <a:r>
              <a:rPr>
                <a:solidFill>
                  <a:srgbClr val="0096FF"/>
                </a:solidFill>
              </a:rPr>
              <a:t>Titan</a:t>
            </a:r>
            <a:r>
              <a:t> </a:t>
            </a:r>
            <a:r>
              <a:rPr>
                <a:solidFill>
                  <a:srgbClr val="D2D2D2"/>
                </a:solidFill>
                <a:latin typeface="Helvetica Neue UltraLight"/>
                <a:ea typeface="Helvetica Neue UltraLight"/>
                <a:cs typeface="Helvetica Neue UltraLight"/>
                <a:sym typeface="Helvetica Neue UltraLight"/>
              </a:rPr>
              <a:t>|</a:t>
            </a:r>
          </a:p>
        </p:txBody>
      </p:sp>
      <p:sp>
        <p:nvSpPr>
          <p:cNvPr id="2070" name="Shape 2070"/>
          <p:cNvSpPr>
            <a:spLocks noGrp="1"/>
          </p:cNvSpPr>
          <p:nvPr>
            <p:ph type="body" sz="quarter" idx="13"/>
          </p:nvPr>
        </p:nvSpPr>
        <p:spPr>
          <a:xfrm>
            <a:off x="2370666" y="5429250"/>
            <a:ext cx="22237701" cy="863600"/>
          </a:xfrm>
          <a:prstGeom prst="rect">
            <a:avLst/>
          </a:prstGeom>
        </p:spPr>
        <p:txBody>
          <a:bodyPr lIns="50800" tIns="50800" rIns="50800" bIns="50800" anchor="ctr">
            <a:spAutoFit/>
          </a:bodyPr>
          <a:lstStyle/>
          <a:p>
            <a:pPr marL="0" indent="0">
              <a:lnSpc>
                <a:spcPct val="110000"/>
              </a:lnSpc>
              <a:spcBef>
                <a:spcPts val="0"/>
              </a:spcBef>
              <a:buSzTx/>
              <a:buNone/>
              <a:defRPr sz="5000" b="1">
                <a:solidFill>
                  <a:srgbClr val="444444"/>
                </a:solidFill>
                <a:latin typeface="+mj-lt"/>
                <a:ea typeface="+mj-ea"/>
                <a:cs typeface="+mj-cs"/>
                <a:sym typeface="Helvetica Neue"/>
              </a:defRPr>
            </a:pPr>
            <a:r>
              <a:t>Title of Deck: </a:t>
            </a:r>
            <a:r>
              <a:rPr b="0">
                <a:solidFill>
                  <a:srgbClr val="929292"/>
                </a:solidFill>
                <a:latin typeface="+mn-lt"/>
                <a:ea typeface="+mn-ea"/>
                <a:cs typeface="+mn-cs"/>
                <a:sym typeface="Helvetica Neue Light"/>
              </a:rPr>
              <a:t>Subtitle of Deck</a:t>
            </a:r>
          </a:p>
        </p:txBody>
      </p:sp>
      <p:graphicFrame>
        <p:nvGraphicFramePr>
          <p:cNvPr id="2071" name="Table 2071"/>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72" name="Shape 2072"/>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73" name="Shape 2073"/>
          <p:cNvSpPr>
            <a:spLocks noGrp="1"/>
          </p:cNvSpPr>
          <p:nvPr>
            <p:ph type="sldNum" sz="quarter" idx="2"/>
          </p:nvPr>
        </p:nvSpPr>
        <p:spPr>
          <a:xfrm>
            <a:off x="12046743" y="13119100"/>
            <a:ext cx="292101" cy="317500"/>
          </a:xfrm>
          <a:prstGeom prst="rect">
            <a:avLst/>
          </a:prstGeom>
        </p:spPr>
        <p:txBody>
          <a:bodyPr lIns="0" tIns="0" rIns="0" bIns="0">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Body 3a">
    <p:spTree>
      <p:nvGrpSpPr>
        <p:cNvPr id="1" name=""/>
        <p:cNvGrpSpPr/>
        <p:nvPr/>
      </p:nvGrpSpPr>
      <p:grpSpPr>
        <a:xfrm>
          <a:off x="0" y="0"/>
          <a:ext cx="0" cy="0"/>
          <a:chOff x="0" y="0"/>
          <a:chExt cx="0" cy="0"/>
        </a:xfrm>
      </p:grpSpPr>
      <p:graphicFrame>
        <p:nvGraphicFramePr>
          <p:cNvPr id="2080" name="Table 2080"/>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81" name="Shape 208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82" name="Shape 2082"/>
          <p:cNvSpPr>
            <a:spLocks noGrp="1"/>
          </p:cNvSpPr>
          <p:nvPr>
            <p:ph type="body" sz="half" idx="13"/>
          </p:nvPr>
        </p:nvSpPr>
        <p:spPr>
          <a:xfrm>
            <a:off x="517592" y="1482423"/>
            <a:ext cx="6349444" cy="11155998"/>
          </a:xfrm>
          <a:custGeom>
            <a:avLst/>
            <a:gdLst/>
            <a:ahLst/>
            <a:cxnLst>
              <a:cxn ang="0">
                <a:pos x="wd2" y="hd2"/>
              </a:cxn>
              <a:cxn ang="5400000">
                <a:pos x="wd2" y="hd2"/>
              </a:cxn>
              <a:cxn ang="10800000">
                <a:pos x="wd2" y="hd2"/>
              </a:cxn>
              <a:cxn ang="16200000">
                <a:pos x="wd2" y="hd2"/>
              </a:cxn>
            </a:cxnLst>
            <a:rect l="0" t="0" r="r" b="b"/>
            <a:pathLst>
              <a:path w="21600" h="21600" extrusionOk="0">
                <a:moveTo>
                  <a:pt x="0" y="304"/>
                </a:moveTo>
                <a:lnTo>
                  <a:pt x="0" y="21296"/>
                </a:lnTo>
                <a:cubicBezTo>
                  <a:pt x="0" y="21464"/>
                  <a:pt x="239" y="21600"/>
                  <a:pt x="533" y="21600"/>
                </a:cubicBezTo>
                <a:lnTo>
                  <a:pt x="21067" y="21600"/>
                </a:lnTo>
                <a:cubicBezTo>
                  <a:pt x="21361" y="21600"/>
                  <a:pt x="21600" y="21464"/>
                  <a:pt x="21600" y="21296"/>
                </a:cubicBezTo>
                <a:lnTo>
                  <a:pt x="21600" y="304"/>
                </a:lnTo>
                <a:cubicBezTo>
                  <a:pt x="21600" y="136"/>
                  <a:pt x="21361" y="0"/>
                  <a:pt x="21067" y="0"/>
                </a:cubicBezTo>
                <a:lnTo>
                  <a:pt x="533" y="0"/>
                </a:lnTo>
                <a:cubicBezTo>
                  <a:pt x="239" y="0"/>
                  <a:pt x="0" y="136"/>
                  <a:pt x="0" y="304"/>
                </a:cubicBezTo>
                <a:close/>
              </a:path>
            </a:pathLst>
          </a:custGeom>
          <a:solidFill>
            <a:srgbClr val="FFFFFF"/>
          </a:solidFill>
          <a:ln w="25400">
            <a:solidFill>
              <a:srgbClr val="D2D2D2"/>
            </a:solidFill>
          </a:ln>
        </p:spPr>
        <p:txBody>
          <a:bodyPr lIns="508000" tIns="508000" rIns="508000" bIns="508000">
            <a:noAutofit/>
          </a:bodyPr>
          <a:lstStyle/>
          <a:p>
            <a:pPr marL="0" indent="0">
              <a:lnSpc>
                <a:spcPct val="100000"/>
              </a:lnSpc>
              <a:spcBef>
                <a:spcPts val="1000"/>
              </a:spcBef>
              <a:buSzTx/>
              <a:buNone/>
              <a:defRPr sz="3400" b="1">
                <a:solidFill>
                  <a:srgbClr val="444444"/>
                </a:solidFill>
                <a:latin typeface="+mj-lt"/>
                <a:ea typeface="+mj-ea"/>
                <a:cs typeface="+mj-cs"/>
                <a:sym typeface="Helvetica Neue"/>
              </a:defRPr>
            </a:pPr>
            <a:r>
              <a:t>Main idea in 10 words or less:</a:t>
            </a:r>
          </a:p>
          <a:p>
            <a:pPr marL="381000" indent="-381000">
              <a:lnSpc>
                <a:spcPct val="110000"/>
              </a:lnSpc>
              <a:spcBef>
                <a:spcPts val="1000"/>
              </a:spcBef>
              <a:buClr>
                <a:srgbClr val="929292"/>
              </a:buClr>
              <a:defRPr sz="2800">
                <a:solidFill>
                  <a:srgbClr val="444444"/>
                </a:solidFill>
              </a:defRPr>
            </a:pPr>
            <a:r>
              <a:t>Summarized point in 10 words or less</a:t>
            </a:r>
          </a:p>
          <a:p>
            <a:pPr marL="381000" indent="-381000">
              <a:lnSpc>
                <a:spcPct val="110000"/>
              </a:lnSpc>
              <a:spcBef>
                <a:spcPts val="1000"/>
              </a:spcBef>
              <a:buClr>
                <a:srgbClr val="929292"/>
              </a:buClr>
              <a:defRPr sz="2800">
                <a:solidFill>
                  <a:srgbClr val="444444"/>
                </a:solidFill>
              </a:defRPr>
            </a:pPr>
            <a:r>
              <a:t>Summarized point in 10 words or less</a:t>
            </a:r>
          </a:p>
          <a:p>
            <a:pPr marL="381000" indent="-381000">
              <a:lnSpc>
                <a:spcPct val="110000"/>
              </a:lnSpc>
              <a:spcBef>
                <a:spcPts val="1000"/>
              </a:spcBef>
              <a:buClr>
                <a:srgbClr val="929292"/>
              </a:buClr>
              <a:defRPr sz="2800">
                <a:solidFill>
                  <a:srgbClr val="444444"/>
                </a:solidFill>
              </a:defRPr>
            </a:pPr>
            <a:r>
              <a:t>Summarized point in 10 words or less</a:t>
            </a:r>
          </a:p>
        </p:txBody>
      </p:sp>
      <p:sp>
        <p:nvSpPr>
          <p:cNvPr id="2083" name="Shape 2083"/>
          <p:cNvSpPr>
            <a:spLocks noGrp="1"/>
          </p:cNvSpPr>
          <p:nvPr>
            <p:ph type="body" sz="quarter" idx="14"/>
          </p:nvPr>
        </p:nvSpPr>
        <p:spPr>
          <a:xfrm>
            <a:off x="10192569" y="4824738"/>
            <a:ext cx="10659218" cy="3101324"/>
          </a:xfrm>
          <a:prstGeom prst="rect">
            <a:avLst/>
          </a:prstGeom>
        </p:spPr>
        <p:txBody>
          <a:bodyPr lIns="50800" tIns="50800" rIns="50800" bIns="50800" anchor="ctr">
            <a:spAutoFit/>
          </a:bodyPr>
          <a:lstStyle>
            <a:lvl1pPr marL="0" indent="0" algn="ctr">
              <a:lnSpc>
                <a:spcPct val="110000"/>
              </a:lnSpc>
              <a:spcBef>
                <a:spcPts val="600"/>
              </a:spcBef>
              <a:buSzTx/>
              <a:buNone/>
              <a:defRPr sz="20000">
                <a:solidFill>
                  <a:srgbClr val="444444"/>
                </a:solidFill>
              </a:defRPr>
            </a:lvl1pPr>
          </a:lstStyle>
          <a:p>
            <a:r>
              <a:t>BODY 3</a:t>
            </a:r>
          </a:p>
        </p:txBody>
      </p:sp>
      <p:sp>
        <p:nvSpPr>
          <p:cNvPr id="2084" name="Shape 2084"/>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444444"/>
                </a:solidFill>
              </a:defRPr>
            </a:pPr>
            <a:r>
              <a:rPr>
                <a:solidFill>
                  <a:srgbClr val="0096FF"/>
                </a:solidFill>
              </a:rPr>
              <a:t>Titan</a:t>
            </a:r>
            <a:r>
              <a:t> </a:t>
            </a:r>
            <a:r>
              <a:rPr>
                <a:solidFill>
                  <a:srgbClr val="D2D2D2"/>
                </a:solidFill>
              </a:rPr>
              <a:t>|</a:t>
            </a:r>
          </a:p>
        </p:txBody>
      </p:sp>
      <p:sp>
        <p:nvSpPr>
          <p:cNvPr id="2085" name="Shape 2085"/>
          <p:cNvSpPr>
            <a:spLocks noGrp="1"/>
          </p:cNvSpPr>
          <p:nvPr>
            <p:ph type="body" sz="quarter" idx="15"/>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b="1">
                <a:solidFill>
                  <a:srgbClr val="444444"/>
                </a:solidFill>
                <a:latin typeface="+mj-lt"/>
                <a:ea typeface="+mj-ea"/>
                <a:cs typeface="+mj-cs"/>
                <a:sym typeface="Helvetica Neue"/>
              </a:defRPr>
            </a:pPr>
            <a:r>
              <a:t>Title of Deck: </a:t>
            </a:r>
            <a:r>
              <a:rPr b="0">
                <a:solidFill>
                  <a:srgbClr val="929292"/>
                </a:solidFill>
                <a:latin typeface="+mn-lt"/>
                <a:ea typeface="+mn-ea"/>
                <a:cs typeface="+mn-cs"/>
                <a:sym typeface="Helvetica Neue Light"/>
              </a:rPr>
              <a:t>Section Name</a:t>
            </a:r>
            <a:r>
              <a:rPr b="0">
                <a:latin typeface="+mn-lt"/>
                <a:ea typeface="+mn-ea"/>
                <a:cs typeface="+mn-cs"/>
                <a:sym typeface="Helvetica Neue Light"/>
              </a:rPr>
              <a:t> </a:t>
            </a:r>
            <a:r>
              <a:rPr b="0">
                <a:solidFill>
                  <a:srgbClr val="D2D2D2"/>
                </a:solidFill>
                <a:latin typeface="+mn-lt"/>
                <a:ea typeface="+mn-ea"/>
                <a:cs typeface="+mn-cs"/>
                <a:sym typeface="Helvetica Neue Light"/>
              </a:rPr>
              <a:t>|</a:t>
            </a:r>
            <a:r>
              <a:rPr b="0">
                <a:solidFill>
                  <a:srgbClr val="929292"/>
                </a:solidFill>
                <a:latin typeface="+mn-lt"/>
                <a:ea typeface="+mn-ea"/>
                <a:cs typeface="+mn-cs"/>
                <a:sym typeface="Helvetica Neue Light"/>
              </a:rPr>
              <a:t> </a:t>
            </a:r>
            <a:r>
              <a:rPr>
                <a:solidFill>
                  <a:srgbClr val="929292"/>
                </a:solidFill>
              </a:rPr>
              <a:t>Slide Title</a:t>
            </a:r>
          </a:p>
        </p:txBody>
      </p:sp>
      <p:sp>
        <p:nvSpPr>
          <p:cNvPr id="2086" name="Shape 2086"/>
          <p:cNvSpPr>
            <a:spLocks noGrp="1"/>
          </p:cNvSpPr>
          <p:nvPr>
            <p:ph type="sldNum" sz="quarter" idx="2"/>
          </p:nvPr>
        </p:nvSpPr>
        <p:spPr>
          <a:xfrm>
            <a:off x="12046743" y="13119100"/>
            <a:ext cx="292101" cy="317500"/>
          </a:xfrm>
          <a:prstGeom prst="rect">
            <a:avLst/>
          </a:prstGeom>
        </p:spPr>
        <p:txBody>
          <a:bodyPr lIns="0" tIns="0" rIns="0" bIns="0">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093" name="Shape 2093"/>
          <p:cNvSpPr/>
          <p:nvPr/>
        </p:nvSpPr>
        <p:spPr>
          <a:xfrm>
            <a:off x="469900" y="5438459"/>
            <a:ext cx="1916774" cy="84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a:solidFill>
                  <a:srgbClr val="0096FF"/>
                </a:solidFill>
              </a:defRPr>
            </a:pPr>
            <a:r>
              <a:t>Titan </a:t>
            </a:r>
            <a:r>
              <a:rPr>
                <a:solidFill>
                  <a:srgbClr val="D2D2D2"/>
                </a:solidFill>
                <a:latin typeface="Helvetica Neue UltraLight"/>
                <a:ea typeface="Helvetica Neue UltraLight"/>
                <a:cs typeface="Helvetica Neue UltraLight"/>
                <a:sym typeface="Helvetica Neue UltraLight"/>
              </a:rPr>
              <a:t>|</a:t>
            </a:r>
          </a:p>
        </p:txBody>
      </p:sp>
      <p:sp>
        <p:nvSpPr>
          <p:cNvPr id="2094" name="Shape 2094"/>
          <p:cNvSpPr>
            <a:spLocks noGrp="1"/>
          </p:cNvSpPr>
          <p:nvPr>
            <p:ph type="body" sz="quarter" idx="13"/>
          </p:nvPr>
        </p:nvSpPr>
        <p:spPr>
          <a:xfrm>
            <a:off x="2370666" y="5429250"/>
            <a:ext cx="22237701" cy="863600"/>
          </a:xfrm>
          <a:prstGeom prst="rect">
            <a:avLst/>
          </a:prstGeom>
        </p:spPr>
        <p:txBody>
          <a:bodyPr lIns="50800" tIns="50800" rIns="50800" bIns="50800" anchor="ctr">
            <a:spAutoFit/>
          </a:bodyPr>
          <a:lstStyle/>
          <a:p>
            <a:pPr marL="0" indent="0">
              <a:lnSpc>
                <a:spcPct val="110000"/>
              </a:lnSpc>
              <a:spcBef>
                <a:spcPts val="0"/>
              </a:spcBef>
              <a:buSzTx/>
              <a:buNone/>
              <a:defRPr sz="5000">
                <a:solidFill>
                  <a:srgbClr val="0096FF"/>
                </a:solidFill>
              </a:defRPr>
            </a:pPr>
            <a:r>
              <a:rPr b="1">
                <a:solidFill>
                  <a:srgbClr val="444444"/>
                </a:solidFill>
                <a:latin typeface="+mj-lt"/>
                <a:ea typeface="+mj-ea"/>
                <a:cs typeface="+mj-cs"/>
                <a:sym typeface="Helvetica Neue"/>
              </a:rPr>
              <a:t>Title of Deck:</a:t>
            </a:r>
            <a:r>
              <a:rPr>
                <a:solidFill>
                  <a:srgbClr val="444444"/>
                </a:solidFill>
              </a:rPr>
              <a:t> </a:t>
            </a:r>
            <a:r>
              <a:rPr>
                <a:solidFill>
                  <a:srgbClr val="929292"/>
                </a:solidFill>
              </a:rPr>
              <a:t>Subtitle of Deck</a:t>
            </a:r>
          </a:p>
        </p:txBody>
      </p:sp>
      <p:graphicFrame>
        <p:nvGraphicFramePr>
          <p:cNvPr id="2095" name="Table 2095"/>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096" name="Shape 2096"/>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097" name="Shape 209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104" name="Table 2104"/>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2105" name="Shape 210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106" name="Shape 21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Body 5">
    <p:spTree>
      <p:nvGrpSpPr>
        <p:cNvPr id="1" name=""/>
        <p:cNvGrpSpPr/>
        <p:nvPr/>
      </p:nvGrpSpPr>
      <p:grpSpPr>
        <a:xfrm>
          <a:off x="0" y="0"/>
          <a:ext cx="0" cy="0"/>
          <a:chOff x="0" y="0"/>
          <a:chExt cx="0" cy="0"/>
        </a:xfrm>
      </p:grpSpPr>
      <p:graphicFrame>
        <p:nvGraphicFramePr>
          <p:cNvPr id="2113" name="Table 2113"/>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14" name="Shape 2114"/>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15" name="Shape 211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2122" name="Table 2122"/>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23" name="Shape 2123"/>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124" name="Shape 2124"/>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125" name="Shape 2125"/>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26" name="Shape 2126"/>
          <p:cNvSpPr>
            <a:spLocks noGrp="1"/>
          </p:cNvSpPr>
          <p:nvPr>
            <p:ph type="body" sz="half" idx="14"/>
          </p:nvPr>
        </p:nvSpPr>
        <p:spPr>
          <a:xfrm>
            <a:off x="6407176" y="3288038"/>
            <a:ext cx="11569649" cy="6174724"/>
          </a:xfrm>
          <a:prstGeom prst="rect">
            <a:avLst/>
          </a:prstGeom>
        </p:spPr>
        <p:txBody>
          <a:bodyPr lIns="50800" tIns="50800" rIns="50800" bIns="50800" anchor="ctr">
            <a:spAutoFit/>
          </a:bodyPr>
          <a:lstStyle>
            <a:lvl1pPr marL="0" indent="0" algn="ctr">
              <a:lnSpc>
                <a:spcPct val="100000"/>
              </a:lnSpc>
              <a:spcBef>
                <a:spcPts val="400"/>
              </a:spcBef>
              <a:buSzTx/>
              <a:buNone/>
              <a:defRPr sz="20000">
                <a:solidFill>
                  <a:srgbClr val="444444"/>
                </a:solidFill>
              </a:defRPr>
            </a:lvl1pPr>
          </a:lstStyle>
          <a:p>
            <a:r>
              <a:t>HEADING ONLY</a:t>
            </a:r>
          </a:p>
        </p:txBody>
      </p:sp>
      <p:sp>
        <p:nvSpPr>
          <p:cNvPr id="2127" name="Shape 212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Agenda 1">
    <p:spTree>
      <p:nvGrpSpPr>
        <p:cNvPr id="1" name=""/>
        <p:cNvGrpSpPr/>
        <p:nvPr/>
      </p:nvGrpSpPr>
      <p:grpSpPr>
        <a:xfrm>
          <a:off x="0" y="0"/>
          <a:ext cx="0" cy="0"/>
          <a:chOff x="0" y="0"/>
          <a:chExt cx="0" cy="0"/>
        </a:xfrm>
      </p:grpSpPr>
      <p:sp>
        <p:nvSpPr>
          <p:cNvPr id="2134" name="Shape 2134"/>
          <p:cNvSpPr>
            <a:spLocks noGrp="1"/>
          </p:cNvSpPr>
          <p:nvPr>
            <p:ph type="body" sz="half" idx="13"/>
          </p:nvPr>
        </p:nvSpPr>
        <p:spPr>
          <a:xfrm>
            <a:off x="7715446" y="1965693"/>
            <a:ext cx="11074008" cy="9784614"/>
          </a:xfrm>
          <a:prstGeom prst="rect">
            <a:avLst/>
          </a:prstGeom>
        </p:spPr>
        <p:txBody>
          <a:bodyPr lIns="50800" tIns="50800" rIns="50800" bIns="50800">
            <a:spAutoFit/>
          </a:bodyPr>
          <a:lstStyle/>
          <a:p>
            <a:pPr marL="0" indent="0">
              <a:lnSpc>
                <a:spcPts val="6400"/>
              </a:lnSpc>
              <a:spcBef>
                <a:spcPts val="0"/>
              </a:spcBef>
              <a:buSzTx/>
              <a:buNone/>
              <a:defRPr sz="3400">
                <a:solidFill>
                  <a:srgbClr val="444444"/>
                </a:solidFill>
              </a:defRPr>
            </a:pPr>
            <a:r>
              <a:t>Breakfast</a:t>
            </a:r>
          </a:p>
          <a:p>
            <a:pPr marL="0" indent="0">
              <a:lnSpc>
                <a:spcPts val="6400"/>
              </a:lnSpc>
              <a:spcBef>
                <a:spcPts val="0"/>
              </a:spcBef>
              <a:buSzTx/>
              <a:buNone/>
              <a:defRPr sz="3400" b="1">
                <a:solidFill>
                  <a:srgbClr val="444444"/>
                </a:solidFill>
                <a:latin typeface="+mj-lt"/>
                <a:ea typeface="+mj-ea"/>
                <a:cs typeface="+mj-cs"/>
                <a:sym typeface="Helvetica Neue"/>
              </a:defRPr>
            </a:pPr>
            <a:r>
              <a:t>Name of Section 1</a:t>
            </a:r>
          </a:p>
          <a:p>
            <a:pPr marL="0" indent="0">
              <a:lnSpc>
                <a:spcPts val="6400"/>
              </a:lnSpc>
              <a:spcBef>
                <a:spcPts val="0"/>
              </a:spcBef>
              <a:buSzTx/>
              <a:buNone/>
              <a:defRPr sz="3400">
                <a:solidFill>
                  <a:srgbClr val="444444"/>
                </a:solidFill>
              </a:defRPr>
            </a:pPr>
            <a:r>
              <a:t>Break</a:t>
            </a:r>
          </a:p>
          <a:p>
            <a:pPr marL="0" indent="0">
              <a:lnSpc>
                <a:spcPts val="6400"/>
              </a:lnSpc>
              <a:spcBef>
                <a:spcPts val="0"/>
              </a:spcBef>
              <a:buSzTx/>
              <a:buNone/>
              <a:defRPr sz="3400" b="1">
                <a:solidFill>
                  <a:srgbClr val="444444"/>
                </a:solidFill>
                <a:latin typeface="+mj-lt"/>
                <a:ea typeface="+mj-ea"/>
                <a:cs typeface="+mj-cs"/>
                <a:sym typeface="Helvetica Neue"/>
              </a:defRPr>
            </a:pPr>
            <a:r>
              <a:t>Name of Section 2</a:t>
            </a:r>
          </a:p>
          <a:p>
            <a:pPr marL="0" indent="0">
              <a:lnSpc>
                <a:spcPts val="6400"/>
              </a:lnSpc>
              <a:spcBef>
                <a:spcPts val="0"/>
              </a:spcBef>
              <a:buSzTx/>
              <a:buNone/>
              <a:defRPr sz="3400">
                <a:solidFill>
                  <a:srgbClr val="444444"/>
                </a:solidFill>
              </a:defRPr>
            </a:pPr>
            <a:r>
              <a:t>Lunch</a:t>
            </a:r>
          </a:p>
          <a:p>
            <a:pPr marL="0" indent="0">
              <a:lnSpc>
                <a:spcPts val="6400"/>
              </a:lnSpc>
              <a:spcBef>
                <a:spcPts val="0"/>
              </a:spcBef>
              <a:buSzTx/>
              <a:buNone/>
              <a:defRPr sz="3400" b="1">
                <a:solidFill>
                  <a:srgbClr val="444444"/>
                </a:solidFill>
                <a:latin typeface="+mj-lt"/>
                <a:ea typeface="+mj-ea"/>
                <a:cs typeface="+mj-cs"/>
                <a:sym typeface="Helvetica Neue"/>
              </a:defRPr>
            </a:pPr>
            <a:r>
              <a:t>Name of Section 3</a:t>
            </a:r>
          </a:p>
          <a:p>
            <a:pPr marL="0" indent="0">
              <a:lnSpc>
                <a:spcPts val="6400"/>
              </a:lnSpc>
              <a:spcBef>
                <a:spcPts val="0"/>
              </a:spcBef>
              <a:buSzTx/>
              <a:buNone/>
              <a:defRPr sz="3400">
                <a:solidFill>
                  <a:srgbClr val="444444"/>
                </a:solidFill>
              </a:defRPr>
            </a:pPr>
            <a:r>
              <a:t>Break</a:t>
            </a:r>
          </a:p>
          <a:p>
            <a:pPr marL="0" indent="0">
              <a:lnSpc>
                <a:spcPts val="6400"/>
              </a:lnSpc>
              <a:spcBef>
                <a:spcPts val="0"/>
              </a:spcBef>
              <a:buSzTx/>
              <a:buNone/>
              <a:defRPr sz="3400" b="1">
                <a:solidFill>
                  <a:srgbClr val="444444"/>
                </a:solidFill>
                <a:latin typeface="+mj-lt"/>
                <a:ea typeface="+mj-ea"/>
                <a:cs typeface="+mj-cs"/>
                <a:sym typeface="Helvetica Neue"/>
              </a:defRPr>
            </a:pPr>
            <a:r>
              <a:t>Name of Section 4</a:t>
            </a:r>
          </a:p>
          <a:p>
            <a:pPr marL="0" indent="0">
              <a:lnSpc>
                <a:spcPts val="6400"/>
              </a:lnSpc>
              <a:spcBef>
                <a:spcPts val="0"/>
              </a:spcBef>
              <a:buSzTx/>
              <a:buNone/>
              <a:defRPr sz="3400">
                <a:solidFill>
                  <a:srgbClr val="444444"/>
                </a:solidFill>
              </a:defRPr>
            </a:pPr>
            <a:r>
              <a:t>Break</a:t>
            </a:r>
          </a:p>
          <a:p>
            <a:pPr marL="0" indent="0">
              <a:lnSpc>
                <a:spcPts val="6400"/>
              </a:lnSpc>
              <a:spcBef>
                <a:spcPts val="0"/>
              </a:spcBef>
              <a:buSzTx/>
              <a:buNone/>
              <a:defRPr sz="3400" b="1">
                <a:solidFill>
                  <a:srgbClr val="444444"/>
                </a:solidFill>
                <a:latin typeface="+mj-lt"/>
                <a:ea typeface="+mj-ea"/>
                <a:cs typeface="+mj-cs"/>
                <a:sym typeface="Helvetica Neue"/>
              </a:defRPr>
            </a:pPr>
            <a:r>
              <a:t>Name of Section 5</a:t>
            </a:r>
          </a:p>
          <a:p>
            <a:pPr marL="0" indent="0">
              <a:lnSpc>
                <a:spcPts val="6400"/>
              </a:lnSpc>
              <a:spcBef>
                <a:spcPts val="0"/>
              </a:spcBef>
              <a:buSzTx/>
              <a:buNone/>
              <a:defRPr sz="3400">
                <a:solidFill>
                  <a:srgbClr val="444444"/>
                </a:solidFill>
              </a:defRPr>
            </a:pPr>
            <a:r>
              <a:t>Wrap up</a:t>
            </a:r>
          </a:p>
          <a:p>
            <a:pPr marL="0" indent="0">
              <a:lnSpc>
                <a:spcPts val="6400"/>
              </a:lnSpc>
              <a:spcBef>
                <a:spcPts val="0"/>
              </a:spcBef>
              <a:buSzTx/>
              <a:buNone/>
              <a:defRPr sz="3400">
                <a:solidFill>
                  <a:srgbClr val="444444"/>
                </a:solidFill>
              </a:defRPr>
            </a:pPr>
            <a:r>
              <a:t>Dinner</a:t>
            </a:r>
          </a:p>
        </p:txBody>
      </p:sp>
      <p:sp>
        <p:nvSpPr>
          <p:cNvPr id="2135" name="Shape 2135"/>
          <p:cNvSpPr>
            <a:spLocks noGrp="1"/>
          </p:cNvSpPr>
          <p:nvPr>
            <p:ph type="body" sz="quarter" idx="14"/>
          </p:nvPr>
        </p:nvSpPr>
        <p:spPr>
          <a:xfrm>
            <a:off x="4184846" y="1977232"/>
            <a:ext cx="3137536" cy="9761537"/>
          </a:xfrm>
          <a:prstGeom prst="rect">
            <a:avLst/>
          </a:prstGeom>
        </p:spPr>
        <p:txBody>
          <a:bodyPr wrap="none" lIns="50800" tIns="50800" rIns="50800" bIns="50800">
            <a:spAutoFit/>
          </a:bodyPr>
          <a:lstStyle/>
          <a:p>
            <a:pPr marL="0" indent="0" algn="r">
              <a:lnSpc>
                <a:spcPts val="6400"/>
              </a:lnSpc>
              <a:spcBef>
                <a:spcPts val="0"/>
              </a:spcBef>
              <a:buSzTx/>
              <a:buNone/>
              <a:defRPr sz="2500" b="1">
                <a:solidFill>
                  <a:srgbClr val="ACACAC"/>
                </a:solidFill>
                <a:latin typeface="+mj-lt"/>
                <a:ea typeface="+mj-ea"/>
                <a:cs typeface="+mj-cs"/>
                <a:sym typeface="Helvetica Neue"/>
              </a:defRPr>
            </a:pPr>
            <a:r>
              <a:t>8:00AM – 9:00AM</a:t>
            </a:r>
          </a:p>
          <a:p>
            <a:pPr marL="0" indent="0" algn="r">
              <a:lnSpc>
                <a:spcPts val="6400"/>
              </a:lnSpc>
              <a:spcBef>
                <a:spcPts val="0"/>
              </a:spcBef>
              <a:buSzTx/>
              <a:buNone/>
              <a:defRPr sz="2500" b="1">
                <a:solidFill>
                  <a:srgbClr val="ACACAC"/>
                </a:solidFill>
                <a:latin typeface="+mj-lt"/>
                <a:ea typeface="+mj-ea"/>
                <a:cs typeface="+mj-cs"/>
                <a:sym typeface="Helvetica Neue"/>
              </a:defRPr>
            </a:pPr>
            <a:r>
              <a:t>9:00AM – 10:45AM</a:t>
            </a:r>
          </a:p>
          <a:p>
            <a:pPr marL="0" indent="0" algn="r">
              <a:lnSpc>
                <a:spcPts val="6400"/>
              </a:lnSpc>
              <a:spcBef>
                <a:spcPts val="0"/>
              </a:spcBef>
              <a:buSzTx/>
              <a:buNone/>
              <a:defRPr sz="2500" b="1">
                <a:solidFill>
                  <a:srgbClr val="ACACAC"/>
                </a:solidFill>
                <a:latin typeface="+mj-lt"/>
                <a:ea typeface="+mj-ea"/>
                <a:cs typeface="+mj-cs"/>
                <a:sym typeface="Helvetica Neue"/>
              </a:defRPr>
            </a:pPr>
            <a:r>
              <a:t>10:45AM – 11:00AM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a:p>
            <a:pPr marL="0" indent="0" algn="r">
              <a:lnSpc>
                <a:spcPts val="6400"/>
              </a:lnSpc>
              <a:spcBef>
                <a:spcPts val="0"/>
              </a:spcBef>
              <a:buSzTx/>
              <a:buNone/>
              <a:defRPr sz="2500" b="1">
                <a:solidFill>
                  <a:srgbClr val="ACACAC"/>
                </a:solidFill>
                <a:latin typeface="+mj-lt"/>
                <a:ea typeface="+mj-ea"/>
                <a:cs typeface="+mj-cs"/>
                <a:sym typeface="Helvetica Neue"/>
              </a:defRPr>
            </a:pPr>
            <a:r>
              <a:t>10:00AM – 10:15AM</a:t>
            </a:r>
          </a:p>
        </p:txBody>
      </p:sp>
      <p:graphicFrame>
        <p:nvGraphicFramePr>
          <p:cNvPr id="2136" name="Table 2136"/>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37" name="Shape 2137"/>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138" name="Shape 2138"/>
          <p:cNvSpPr>
            <a:spLocks noGrp="1"/>
          </p:cNvSpPr>
          <p:nvPr>
            <p:ph type="body" sz="quarter" idx="15"/>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Deck:</a:t>
            </a:r>
            <a:r>
              <a:rPr>
                <a:solidFill>
                  <a:srgbClr val="444444"/>
                </a:solidFill>
              </a:rPr>
              <a:t> </a:t>
            </a:r>
            <a:r>
              <a:rPr>
                <a:solidFill>
                  <a:srgbClr val="929292"/>
                </a:solidFill>
              </a:rPr>
              <a:t>Name of Slide</a:t>
            </a:r>
          </a:p>
        </p:txBody>
      </p:sp>
      <p:sp>
        <p:nvSpPr>
          <p:cNvPr id="2139" name="Shape 2139"/>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40" name="Shape 214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Body 5">
    <p:spTree>
      <p:nvGrpSpPr>
        <p:cNvPr id="1" name=""/>
        <p:cNvGrpSpPr/>
        <p:nvPr/>
      </p:nvGrpSpPr>
      <p:grpSpPr>
        <a:xfrm>
          <a:off x="0" y="0"/>
          <a:ext cx="0" cy="0"/>
          <a:chOff x="0" y="0"/>
          <a:chExt cx="0" cy="0"/>
        </a:xfrm>
      </p:grpSpPr>
      <p:graphicFrame>
        <p:nvGraphicFramePr>
          <p:cNvPr id="2147" name="Table 2147"/>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48" name="Shape 2148"/>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149" name="Shape 2149"/>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150" name="Shape 2150"/>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51" name="Shape 2151"/>
          <p:cNvSpPr>
            <a:spLocks noGrp="1"/>
          </p:cNvSpPr>
          <p:nvPr>
            <p:ph type="body" sz="half" idx="1"/>
          </p:nvPr>
        </p:nvSpPr>
        <p:spPr>
          <a:xfrm>
            <a:off x="524933" y="1257300"/>
            <a:ext cx="7984531" cy="10388600"/>
          </a:xfrm>
          <a:prstGeom prst="rect">
            <a:avLst/>
          </a:prstGeom>
        </p:spPr>
        <p:txBody>
          <a:bodyPr>
            <a:noAutofit/>
          </a:bodyPr>
          <a:lstStyle>
            <a:lvl1pPr marL="326571" indent="-326571">
              <a:lnSpc>
                <a:spcPct val="100000"/>
              </a:lnSpc>
              <a:spcBef>
                <a:spcPts val="600"/>
              </a:spcBef>
              <a:buClr>
                <a:srgbClr val="929292"/>
              </a:buClr>
              <a:defRPr sz="2400">
                <a:solidFill>
                  <a:srgbClr val="444444"/>
                </a:solidFill>
              </a:defRPr>
            </a:lvl1pPr>
            <a:lvl2pPr marL="685800" indent="-304800">
              <a:lnSpc>
                <a:spcPct val="100000"/>
              </a:lnSpc>
              <a:spcBef>
                <a:spcPts val="600"/>
              </a:spcBef>
              <a:buClr>
                <a:srgbClr val="929292"/>
              </a:buClr>
              <a:buSzPct val="100000"/>
              <a:defRPr sz="2400">
                <a:solidFill>
                  <a:srgbClr val="444444"/>
                </a:solidFill>
              </a:defRPr>
            </a:lvl2pPr>
            <a:lvl3pPr marL="1270000" indent="-254000">
              <a:lnSpc>
                <a:spcPct val="110000"/>
              </a:lnSpc>
              <a:spcBef>
                <a:spcPts val="600"/>
              </a:spcBef>
              <a:buClr>
                <a:srgbClr val="929292"/>
              </a:buClr>
              <a:buFontTx/>
              <a:defRPr sz="2400">
                <a:solidFill>
                  <a:srgbClr val="444444"/>
                </a:solidFill>
              </a:defRPr>
            </a:lvl3pPr>
            <a:lvl4pPr marL="1905000" indent="-254000">
              <a:lnSpc>
                <a:spcPct val="110000"/>
              </a:lnSpc>
              <a:spcBef>
                <a:spcPts val="600"/>
              </a:spcBef>
              <a:buClr>
                <a:srgbClr val="929292"/>
              </a:buClr>
              <a:buChar char="•"/>
              <a:defRPr sz="2000">
                <a:solidFill>
                  <a:srgbClr val="444444"/>
                </a:solidFill>
              </a:defRPr>
            </a:lvl4pPr>
            <a:lvl5pPr marL="2540000" indent="-254000">
              <a:lnSpc>
                <a:spcPct val="110000"/>
              </a:lnSpc>
              <a:spcBef>
                <a:spcPts val="600"/>
              </a:spcBef>
              <a:buClr>
                <a:srgbClr val="929292"/>
              </a:buClr>
              <a:defRPr sz="1800">
                <a:solidFill>
                  <a:srgbClr val="929292"/>
                </a:solidFill>
              </a:defRPr>
            </a:lvl5pPr>
          </a:lstStyle>
          <a:p>
            <a:r>
              <a:t>Body Level One</a:t>
            </a:r>
          </a:p>
          <a:p>
            <a:pPr lvl="1"/>
            <a:r>
              <a:t>Body Level Two</a:t>
            </a:r>
          </a:p>
          <a:p>
            <a:pPr lvl="2"/>
            <a:r>
              <a:t>Body Level Three</a:t>
            </a:r>
          </a:p>
          <a:p>
            <a:pPr lvl="3"/>
            <a:r>
              <a:t>Body Level Four</a:t>
            </a:r>
          </a:p>
          <a:p>
            <a:pPr lvl="4"/>
            <a:r>
              <a:t>Body Level Five</a:t>
            </a:r>
          </a:p>
        </p:txBody>
      </p:sp>
      <p:sp>
        <p:nvSpPr>
          <p:cNvPr id="2152" name="Shape 2152"/>
          <p:cNvSpPr>
            <a:spLocks noGrp="1"/>
          </p:cNvSpPr>
          <p:nvPr>
            <p:ph type="body" sz="quarter" idx="14"/>
          </p:nvPr>
        </p:nvSpPr>
        <p:spPr>
          <a:xfrm>
            <a:off x="7630741" y="4824738"/>
            <a:ext cx="10659218" cy="3101324"/>
          </a:xfrm>
          <a:prstGeom prst="rect">
            <a:avLst/>
          </a:prstGeom>
        </p:spPr>
        <p:txBody>
          <a:bodyPr lIns="50800" tIns="50800" rIns="50800" bIns="50800" anchor="ctr">
            <a:spAutoFit/>
          </a:bodyPr>
          <a:lstStyle>
            <a:lvl1pPr marL="0" indent="0" algn="ctr">
              <a:lnSpc>
                <a:spcPct val="100000"/>
              </a:lnSpc>
              <a:spcBef>
                <a:spcPts val="1000"/>
              </a:spcBef>
              <a:buSzTx/>
              <a:buNone/>
              <a:defRPr sz="20000">
                <a:solidFill>
                  <a:srgbClr val="444444"/>
                </a:solidFill>
              </a:defRPr>
            </a:lvl1pPr>
          </a:lstStyle>
          <a:p>
            <a:r>
              <a:t>BODY 5</a:t>
            </a:r>
          </a:p>
        </p:txBody>
      </p:sp>
      <p:sp>
        <p:nvSpPr>
          <p:cNvPr id="2153" name="Shape 215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11952882" y="13019484"/>
            <a:ext cx="460376" cy="498476"/>
          </a:xfrm>
          <a:prstGeom prst="rect">
            <a:avLst/>
          </a:prstGeom>
        </p:spPr>
        <p:txBody>
          <a:bodyPr lIns="71437" tIns="71437" rIns="71437" bIns="71437">
            <a:spAutoFit/>
          </a:bodyPr>
          <a:lstStyle>
            <a:lvl1pPr defTabSz="584200">
              <a:defRPr sz="2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Body 3">
    <p:spTree>
      <p:nvGrpSpPr>
        <p:cNvPr id="1" name=""/>
        <p:cNvGrpSpPr/>
        <p:nvPr/>
      </p:nvGrpSpPr>
      <p:grpSpPr>
        <a:xfrm>
          <a:off x="0" y="0"/>
          <a:ext cx="0" cy="0"/>
          <a:chOff x="0" y="0"/>
          <a:chExt cx="0" cy="0"/>
        </a:xfrm>
      </p:grpSpPr>
      <p:graphicFrame>
        <p:nvGraphicFramePr>
          <p:cNvPr id="2160" name="Table 2160"/>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61" name="Shape 2161"/>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62" name="Shape 2162"/>
          <p:cNvSpPr>
            <a:spLocks noGrp="1"/>
          </p:cNvSpPr>
          <p:nvPr>
            <p:ph type="body" sz="half" idx="13"/>
          </p:nvPr>
        </p:nvSpPr>
        <p:spPr>
          <a:xfrm>
            <a:off x="517592" y="1482423"/>
            <a:ext cx="6349444" cy="11155998"/>
          </a:xfrm>
          <a:custGeom>
            <a:avLst/>
            <a:gdLst/>
            <a:ahLst/>
            <a:cxnLst>
              <a:cxn ang="0">
                <a:pos x="wd2" y="hd2"/>
              </a:cxn>
              <a:cxn ang="5400000">
                <a:pos x="wd2" y="hd2"/>
              </a:cxn>
              <a:cxn ang="10800000">
                <a:pos x="wd2" y="hd2"/>
              </a:cxn>
              <a:cxn ang="16200000">
                <a:pos x="wd2" y="hd2"/>
              </a:cxn>
            </a:cxnLst>
            <a:rect l="0" t="0" r="r" b="b"/>
            <a:pathLst>
              <a:path w="21600" h="21600" extrusionOk="0">
                <a:moveTo>
                  <a:pt x="0" y="304"/>
                </a:moveTo>
                <a:lnTo>
                  <a:pt x="0" y="21296"/>
                </a:lnTo>
                <a:cubicBezTo>
                  <a:pt x="0" y="21464"/>
                  <a:pt x="239" y="21600"/>
                  <a:pt x="533" y="21600"/>
                </a:cubicBezTo>
                <a:lnTo>
                  <a:pt x="21067" y="21600"/>
                </a:lnTo>
                <a:cubicBezTo>
                  <a:pt x="21361" y="21600"/>
                  <a:pt x="21600" y="21464"/>
                  <a:pt x="21600" y="21296"/>
                </a:cubicBezTo>
                <a:lnTo>
                  <a:pt x="21600" y="304"/>
                </a:lnTo>
                <a:cubicBezTo>
                  <a:pt x="21600" y="136"/>
                  <a:pt x="21361" y="0"/>
                  <a:pt x="21067" y="0"/>
                </a:cubicBezTo>
                <a:lnTo>
                  <a:pt x="533" y="0"/>
                </a:lnTo>
                <a:cubicBezTo>
                  <a:pt x="239" y="0"/>
                  <a:pt x="0" y="136"/>
                  <a:pt x="0" y="304"/>
                </a:cubicBezTo>
                <a:close/>
              </a:path>
            </a:pathLst>
          </a:custGeom>
          <a:solidFill>
            <a:srgbClr val="FFFFFF"/>
          </a:solidFill>
          <a:ln w="25400">
            <a:solidFill>
              <a:srgbClr val="D2D2D2"/>
            </a:solidFill>
          </a:ln>
        </p:spPr>
        <p:txBody>
          <a:bodyPr lIns="508000" tIns="508000" rIns="508000" bIns="508000">
            <a:noAutofit/>
          </a:bodyPr>
          <a:lstStyle/>
          <a:p>
            <a:pPr marL="0" indent="0">
              <a:lnSpc>
                <a:spcPct val="100000"/>
              </a:lnSpc>
              <a:spcBef>
                <a:spcPts val="1000"/>
              </a:spcBef>
              <a:buSzTx/>
              <a:buNone/>
              <a:defRPr sz="3400" b="1">
                <a:solidFill>
                  <a:srgbClr val="444444"/>
                </a:solidFill>
                <a:latin typeface="+mj-lt"/>
                <a:ea typeface="+mj-ea"/>
                <a:cs typeface="+mj-cs"/>
                <a:sym typeface="Helvetica Neue"/>
              </a:defRPr>
            </a:pPr>
            <a:r>
              <a:t>Main idea in 10 words or less:</a:t>
            </a:r>
          </a:p>
          <a:p>
            <a:pPr marL="326571" indent="-326571">
              <a:lnSpc>
                <a:spcPct val="100000"/>
              </a:lnSpc>
              <a:spcBef>
                <a:spcPts val="1000"/>
              </a:spcBef>
              <a:buClr>
                <a:srgbClr val="929292"/>
              </a:buClr>
              <a:defRPr sz="2400">
                <a:solidFill>
                  <a:srgbClr val="444444"/>
                </a:solidFill>
              </a:defRPr>
            </a:pPr>
            <a:r>
              <a:t>Summarized point in 10 words or less</a:t>
            </a:r>
          </a:p>
          <a:p>
            <a:pPr marL="326571" indent="-326571">
              <a:lnSpc>
                <a:spcPct val="100000"/>
              </a:lnSpc>
              <a:spcBef>
                <a:spcPts val="1000"/>
              </a:spcBef>
              <a:buClr>
                <a:srgbClr val="929292"/>
              </a:buClr>
              <a:defRPr sz="2400">
                <a:solidFill>
                  <a:srgbClr val="444444"/>
                </a:solidFill>
              </a:defRPr>
            </a:pPr>
            <a:r>
              <a:t>Summarized point in 10 words or less</a:t>
            </a:r>
          </a:p>
          <a:p>
            <a:pPr marL="326571" indent="-326571">
              <a:lnSpc>
                <a:spcPct val="100000"/>
              </a:lnSpc>
              <a:spcBef>
                <a:spcPts val="1000"/>
              </a:spcBef>
              <a:buClr>
                <a:srgbClr val="929292"/>
              </a:buClr>
              <a:defRPr sz="2400">
                <a:solidFill>
                  <a:srgbClr val="444444"/>
                </a:solidFill>
              </a:defRPr>
            </a:pPr>
            <a:r>
              <a:t>Summarized point in 10 words or less</a:t>
            </a:r>
          </a:p>
        </p:txBody>
      </p:sp>
      <p:sp>
        <p:nvSpPr>
          <p:cNvPr id="2163" name="Shape 2163"/>
          <p:cNvSpPr>
            <a:spLocks noGrp="1"/>
          </p:cNvSpPr>
          <p:nvPr>
            <p:ph type="body" sz="quarter" idx="14"/>
          </p:nvPr>
        </p:nvSpPr>
        <p:spPr>
          <a:xfrm>
            <a:off x="10192569" y="4824738"/>
            <a:ext cx="10659218" cy="3101324"/>
          </a:xfrm>
          <a:prstGeom prst="rect">
            <a:avLst/>
          </a:prstGeom>
        </p:spPr>
        <p:txBody>
          <a:bodyPr lIns="50800" tIns="50800" rIns="50800" bIns="50800" anchor="ctr">
            <a:spAutoFit/>
          </a:bodyPr>
          <a:lstStyle>
            <a:lvl1pPr marL="0" indent="0" algn="ctr">
              <a:lnSpc>
                <a:spcPct val="100000"/>
              </a:lnSpc>
              <a:spcBef>
                <a:spcPts val="600"/>
              </a:spcBef>
              <a:buSzTx/>
              <a:buNone/>
              <a:defRPr sz="20000">
                <a:solidFill>
                  <a:srgbClr val="444444"/>
                </a:solidFill>
              </a:defRPr>
            </a:lvl1pPr>
          </a:lstStyle>
          <a:p>
            <a:r>
              <a:t>BODY 3</a:t>
            </a:r>
          </a:p>
        </p:txBody>
      </p:sp>
      <p:sp>
        <p:nvSpPr>
          <p:cNvPr id="2164" name="Shape 2164"/>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444444"/>
                </a:solidFill>
              </a:defRPr>
            </a:pPr>
            <a:r>
              <a:rPr>
                <a:solidFill>
                  <a:srgbClr val="0096FF"/>
                </a:solidFill>
              </a:rPr>
              <a:t>Titan</a:t>
            </a:r>
            <a:r>
              <a:t> </a:t>
            </a:r>
            <a:r>
              <a:rPr>
                <a:solidFill>
                  <a:srgbClr val="D2D2D2"/>
                </a:solidFill>
              </a:rPr>
              <a:t>|</a:t>
            </a:r>
          </a:p>
        </p:txBody>
      </p:sp>
      <p:sp>
        <p:nvSpPr>
          <p:cNvPr id="2165" name="Shape 2165"/>
          <p:cNvSpPr>
            <a:spLocks noGrp="1"/>
          </p:cNvSpPr>
          <p:nvPr>
            <p:ph type="body" sz="quarter" idx="15"/>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b="1">
                <a:solidFill>
                  <a:srgbClr val="444444"/>
                </a:solidFill>
                <a:latin typeface="+mj-lt"/>
                <a:ea typeface="+mj-ea"/>
                <a:cs typeface="+mj-cs"/>
                <a:sym typeface="Helvetica Neue"/>
              </a:defRPr>
            </a:pPr>
            <a:r>
              <a:t>Title of Deck: </a:t>
            </a:r>
            <a:r>
              <a:rPr b="0">
                <a:solidFill>
                  <a:srgbClr val="929292"/>
                </a:solidFill>
                <a:latin typeface="+mn-lt"/>
                <a:ea typeface="+mn-ea"/>
                <a:cs typeface="+mn-cs"/>
                <a:sym typeface="Helvetica Neue Light"/>
              </a:rPr>
              <a:t>Section Name</a:t>
            </a:r>
            <a:r>
              <a:rPr b="0">
                <a:latin typeface="+mn-lt"/>
                <a:ea typeface="+mn-ea"/>
                <a:cs typeface="+mn-cs"/>
                <a:sym typeface="Helvetica Neue Light"/>
              </a:rPr>
              <a:t> </a:t>
            </a:r>
            <a:r>
              <a:rPr b="0">
                <a:solidFill>
                  <a:srgbClr val="D2D2D2"/>
                </a:solidFill>
                <a:latin typeface="+mn-lt"/>
                <a:ea typeface="+mn-ea"/>
                <a:cs typeface="+mn-cs"/>
                <a:sym typeface="Helvetica Neue Light"/>
              </a:rPr>
              <a:t>|</a:t>
            </a:r>
            <a:r>
              <a:rPr b="0">
                <a:solidFill>
                  <a:srgbClr val="929292"/>
                </a:solidFill>
                <a:latin typeface="+mn-lt"/>
                <a:ea typeface="+mn-ea"/>
                <a:cs typeface="+mn-cs"/>
                <a:sym typeface="Helvetica Neue Light"/>
              </a:rPr>
              <a:t> </a:t>
            </a:r>
            <a:r>
              <a:rPr>
                <a:solidFill>
                  <a:srgbClr val="929292"/>
                </a:solidFill>
              </a:rPr>
              <a:t>Slide Title</a:t>
            </a:r>
          </a:p>
        </p:txBody>
      </p:sp>
      <p:sp>
        <p:nvSpPr>
          <p:cNvPr id="2166" name="Shape 2166"/>
          <p:cNvSpPr>
            <a:spLocks noGrp="1"/>
          </p:cNvSpPr>
          <p:nvPr>
            <p:ph type="sldNum" sz="quarter" idx="2"/>
          </p:nvPr>
        </p:nvSpPr>
        <p:spPr>
          <a:xfrm>
            <a:off x="12046743" y="13119100"/>
            <a:ext cx="292101" cy="317500"/>
          </a:xfrm>
          <a:prstGeom prst="rect">
            <a:avLst/>
          </a:prstGeom>
        </p:spPr>
        <p:txBody>
          <a:bodyPr lIns="0" tIns="0" rIns="0" bIns="0">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Body 1">
    <p:spTree>
      <p:nvGrpSpPr>
        <p:cNvPr id="1" name=""/>
        <p:cNvGrpSpPr/>
        <p:nvPr/>
      </p:nvGrpSpPr>
      <p:grpSpPr>
        <a:xfrm>
          <a:off x="0" y="0"/>
          <a:ext cx="0" cy="0"/>
          <a:chOff x="0" y="0"/>
          <a:chExt cx="0" cy="0"/>
        </a:xfrm>
      </p:grpSpPr>
      <p:sp>
        <p:nvSpPr>
          <p:cNvPr id="2173" name="Shape 2173"/>
          <p:cNvSpPr>
            <a:spLocks noGrp="1"/>
          </p:cNvSpPr>
          <p:nvPr>
            <p:ph type="body" sz="quarter" idx="13"/>
          </p:nvPr>
        </p:nvSpPr>
        <p:spPr>
          <a:xfrm>
            <a:off x="1231761" y="3506628"/>
            <a:ext cx="5032376" cy="6702744"/>
          </a:xfrm>
          <a:prstGeom prst="roundRect">
            <a:avLst>
              <a:gd name="adj" fmla="val 3434"/>
            </a:avLst>
          </a:prstGeom>
          <a:solidFill>
            <a:srgbClr val="FFFFFF"/>
          </a:solidFill>
          <a:ln w="25400">
            <a:solidFill>
              <a:srgbClr val="D2D2D2"/>
            </a:solidFill>
          </a:ln>
        </p:spPr>
        <p:txBody>
          <a:bodyPr lIns="508000" tIns="508000" rIns="508000" bIns="508000">
            <a:noAutofit/>
          </a:bodyPr>
          <a:lstStyle/>
          <a:p>
            <a:pPr marL="0" indent="0" algn="ctr">
              <a:lnSpc>
                <a:spcPct val="100000"/>
              </a:lnSpc>
              <a:spcBef>
                <a:spcPts val="0"/>
              </a:spcBef>
              <a:buSzTx/>
              <a:buNone/>
              <a:defRPr sz="2400" b="1">
                <a:solidFill>
                  <a:srgbClr val="444444"/>
                </a:solidFill>
                <a:latin typeface="+mj-lt"/>
                <a:ea typeface="+mj-ea"/>
                <a:cs typeface="+mj-cs"/>
                <a:sym typeface="Helvetica Neue"/>
              </a:defRPr>
            </a:pPr>
            <a:r>
              <a:t>Topic 1</a:t>
            </a: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000"/>
              </a:spcBef>
              <a:buSzTx/>
              <a:buNone/>
              <a:defRPr sz="2400">
                <a:solidFill>
                  <a:srgbClr val="444444"/>
                </a:solidFill>
              </a:defRPr>
            </a:pPr>
            <a:r>
              <a:t>Short description of the topic or remove this text and enlarge image.</a:t>
            </a:r>
          </a:p>
        </p:txBody>
      </p:sp>
      <p:sp>
        <p:nvSpPr>
          <p:cNvPr id="2174" name="Shape 2174"/>
          <p:cNvSpPr>
            <a:spLocks noGrp="1"/>
          </p:cNvSpPr>
          <p:nvPr>
            <p:ph type="pic" sz="quarter" idx="14"/>
          </p:nvPr>
        </p:nvSpPr>
        <p:spPr>
          <a:xfrm>
            <a:off x="1759023" y="5057097"/>
            <a:ext cx="3977748" cy="2760271"/>
          </a:xfrm>
          <a:prstGeom prst="rect">
            <a:avLst/>
          </a:prstGeom>
        </p:spPr>
        <p:txBody>
          <a:bodyPr lIns="91439" tIns="45719" rIns="91439" bIns="45719">
            <a:noAutofit/>
          </a:bodyPr>
          <a:lstStyle/>
          <a:p>
            <a:endParaRPr/>
          </a:p>
        </p:txBody>
      </p:sp>
      <p:sp>
        <p:nvSpPr>
          <p:cNvPr id="2175" name="Shape 2175"/>
          <p:cNvSpPr>
            <a:spLocks noGrp="1"/>
          </p:cNvSpPr>
          <p:nvPr>
            <p:ph type="body" sz="quarter" idx="15"/>
          </p:nvPr>
        </p:nvSpPr>
        <p:spPr>
          <a:xfrm>
            <a:off x="6861128" y="3506628"/>
            <a:ext cx="5032376" cy="6702744"/>
          </a:xfrm>
          <a:prstGeom prst="roundRect">
            <a:avLst>
              <a:gd name="adj" fmla="val 3434"/>
            </a:avLst>
          </a:prstGeom>
          <a:solidFill>
            <a:srgbClr val="FFFFFF"/>
          </a:solidFill>
          <a:ln w="25400">
            <a:solidFill>
              <a:srgbClr val="D2D2D2"/>
            </a:solidFill>
          </a:ln>
        </p:spPr>
        <p:txBody>
          <a:bodyPr lIns="508000" tIns="508000" rIns="508000" bIns="508000">
            <a:noAutofit/>
          </a:bodyPr>
          <a:lstStyle/>
          <a:p>
            <a:pPr marL="0" indent="0" algn="ctr">
              <a:lnSpc>
                <a:spcPct val="100000"/>
              </a:lnSpc>
              <a:spcBef>
                <a:spcPts val="0"/>
              </a:spcBef>
              <a:buSzTx/>
              <a:buNone/>
              <a:defRPr sz="2400" b="1">
                <a:solidFill>
                  <a:srgbClr val="444444"/>
                </a:solidFill>
                <a:latin typeface="+mj-lt"/>
                <a:ea typeface="+mj-ea"/>
                <a:cs typeface="+mj-cs"/>
                <a:sym typeface="Helvetica Neue"/>
              </a:defRPr>
            </a:pPr>
            <a:r>
              <a:t>Topic 2</a:t>
            </a: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000"/>
              </a:spcBef>
              <a:buSzTx/>
              <a:buNone/>
              <a:defRPr sz="2400">
                <a:solidFill>
                  <a:srgbClr val="444444"/>
                </a:solidFill>
              </a:defRPr>
            </a:pPr>
            <a:r>
              <a:t>Short description of the topic or remove this text and enlarge image.</a:t>
            </a:r>
          </a:p>
        </p:txBody>
      </p:sp>
      <p:sp>
        <p:nvSpPr>
          <p:cNvPr id="2176" name="Shape 2176"/>
          <p:cNvSpPr>
            <a:spLocks noGrp="1"/>
          </p:cNvSpPr>
          <p:nvPr>
            <p:ph type="pic" sz="quarter" idx="16"/>
          </p:nvPr>
        </p:nvSpPr>
        <p:spPr>
          <a:xfrm>
            <a:off x="7388390" y="5057097"/>
            <a:ext cx="3977748" cy="2760271"/>
          </a:xfrm>
          <a:prstGeom prst="rect">
            <a:avLst/>
          </a:prstGeom>
        </p:spPr>
        <p:txBody>
          <a:bodyPr lIns="91439" tIns="45719" rIns="91439" bIns="45719">
            <a:noAutofit/>
          </a:bodyPr>
          <a:lstStyle/>
          <a:p>
            <a:endParaRPr/>
          </a:p>
        </p:txBody>
      </p:sp>
      <p:sp>
        <p:nvSpPr>
          <p:cNvPr id="2177" name="Shape 2177"/>
          <p:cNvSpPr>
            <a:spLocks noGrp="1"/>
          </p:cNvSpPr>
          <p:nvPr>
            <p:ph type="body" sz="quarter" idx="17"/>
          </p:nvPr>
        </p:nvSpPr>
        <p:spPr>
          <a:xfrm>
            <a:off x="12490496" y="3506628"/>
            <a:ext cx="5032376" cy="6702744"/>
          </a:xfrm>
          <a:prstGeom prst="roundRect">
            <a:avLst>
              <a:gd name="adj" fmla="val 3434"/>
            </a:avLst>
          </a:prstGeom>
          <a:solidFill>
            <a:srgbClr val="FFFFFF"/>
          </a:solidFill>
          <a:ln w="25400">
            <a:solidFill>
              <a:srgbClr val="D2D2D2"/>
            </a:solidFill>
          </a:ln>
        </p:spPr>
        <p:txBody>
          <a:bodyPr lIns="508000" tIns="508000" rIns="508000" bIns="508000">
            <a:noAutofit/>
          </a:bodyPr>
          <a:lstStyle/>
          <a:p>
            <a:pPr marL="0" indent="0" algn="ctr">
              <a:lnSpc>
                <a:spcPct val="100000"/>
              </a:lnSpc>
              <a:spcBef>
                <a:spcPts val="0"/>
              </a:spcBef>
              <a:buSzTx/>
              <a:buNone/>
              <a:defRPr sz="2400" b="1">
                <a:solidFill>
                  <a:srgbClr val="444444"/>
                </a:solidFill>
                <a:latin typeface="+mj-lt"/>
                <a:ea typeface="+mj-ea"/>
                <a:cs typeface="+mj-cs"/>
                <a:sym typeface="Helvetica Neue"/>
              </a:defRPr>
            </a:pPr>
            <a:r>
              <a:t>Topic 3</a:t>
            </a: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000"/>
              </a:spcBef>
              <a:buSzTx/>
              <a:buNone/>
              <a:defRPr sz="2400">
                <a:solidFill>
                  <a:srgbClr val="444444"/>
                </a:solidFill>
              </a:defRPr>
            </a:pPr>
            <a:r>
              <a:t>Short description of the topic or remove this text and enlarge image.</a:t>
            </a:r>
          </a:p>
        </p:txBody>
      </p:sp>
      <p:sp>
        <p:nvSpPr>
          <p:cNvPr id="2178" name="Shape 2178"/>
          <p:cNvSpPr>
            <a:spLocks noGrp="1"/>
          </p:cNvSpPr>
          <p:nvPr>
            <p:ph type="pic" sz="quarter" idx="18"/>
          </p:nvPr>
        </p:nvSpPr>
        <p:spPr>
          <a:xfrm>
            <a:off x="13017757" y="5057097"/>
            <a:ext cx="3977748" cy="2760271"/>
          </a:xfrm>
          <a:prstGeom prst="rect">
            <a:avLst/>
          </a:prstGeom>
        </p:spPr>
        <p:txBody>
          <a:bodyPr lIns="91439" tIns="45719" rIns="91439" bIns="45719">
            <a:noAutofit/>
          </a:bodyPr>
          <a:lstStyle/>
          <a:p>
            <a:endParaRPr/>
          </a:p>
        </p:txBody>
      </p:sp>
      <p:sp>
        <p:nvSpPr>
          <p:cNvPr id="2179" name="Shape 2179"/>
          <p:cNvSpPr>
            <a:spLocks noGrp="1"/>
          </p:cNvSpPr>
          <p:nvPr>
            <p:ph type="body" sz="quarter" idx="19"/>
          </p:nvPr>
        </p:nvSpPr>
        <p:spPr>
          <a:xfrm>
            <a:off x="18119862" y="3506628"/>
            <a:ext cx="5032376" cy="6702744"/>
          </a:xfrm>
          <a:prstGeom prst="roundRect">
            <a:avLst>
              <a:gd name="adj" fmla="val 3434"/>
            </a:avLst>
          </a:prstGeom>
          <a:solidFill>
            <a:srgbClr val="FFFFFF"/>
          </a:solidFill>
          <a:ln w="25400">
            <a:solidFill>
              <a:srgbClr val="D2D2D2"/>
            </a:solidFill>
          </a:ln>
        </p:spPr>
        <p:txBody>
          <a:bodyPr lIns="508000" tIns="508000" rIns="508000" bIns="508000">
            <a:noAutofit/>
          </a:bodyPr>
          <a:lstStyle/>
          <a:p>
            <a:pPr marL="0" indent="0" algn="ctr">
              <a:lnSpc>
                <a:spcPct val="100000"/>
              </a:lnSpc>
              <a:spcBef>
                <a:spcPts val="0"/>
              </a:spcBef>
              <a:buSzTx/>
              <a:buNone/>
              <a:defRPr sz="2400" b="1">
                <a:solidFill>
                  <a:srgbClr val="444444"/>
                </a:solidFill>
                <a:latin typeface="+mj-lt"/>
                <a:ea typeface="+mj-ea"/>
                <a:cs typeface="+mj-cs"/>
                <a:sym typeface="Helvetica Neue"/>
              </a:defRPr>
            </a:pPr>
            <a:r>
              <a:t>Topic 4</a:t>
            </a: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800"/>
              </a:spcBef>
              <a:buSzTx/>
              <a:buNone/>
              <a:defRPr sz="3400" b="1">
                <a:solidFill>
                  <a:srgbClr val="444444"/>
                </a:solidFill>
                <a:latin typeface="+mj-lt"/>
                <a:ea typeface="+mj-ea"/>
                <a:cs typeface="+mj-cs"/>
                <a:sym typeface="Helvetica Neue"/>
              </a:defRPr>
            </a:pPr>
            <a:endParaRPr/>
          </a:p>
          <a:p>
            <a:pPr marL="0" indent="0">
              <a:lnSpc>
                <a:spcPct val="100000"/>
              </a:lnSpc>
              <a:spcBef>
                <a:spcPts val="1000"/>
              </a:spcBef>
              <a:buSzTx/>
              <a:buNone/>
              <a:defRPr sz="2400">
                <a:solidFill>
                  <a:srgbClr val="444444"/>
                </a:solidFill>
              </a:defRPr>
            </a:pPr>
            <a:r>
              <a:t>Short description of the topic or remove this text and enlarge image.</a:t>
            </a:r>
          </a:p>
        </p:txBody>
      </p:sp>
      <p:sp>
        <p:nvSpPr>
          <p:cNvPr id="2180" name="Shape 2180"/>
          <p:cNvSpPr>
            <a:spLocks noGrp="1"/>
          </p:cNvSpPr>
          <p:nvPr>
            <p:ph type="pic" sz="quarter" idx="20"/>
          </p:nvPr>
        </p:nvSpPr>
        <p:spPr>
          <a:xfrm>
            <a:off x="18647124" y="5057097"/>
            <a:ext cx="3977748" cy="2760271"/>
          </a:xfrm>
          <a:prstGeom prst="rect">
            <a:avLst/>
          </a:prstGeom>
        </p:spPr>
        <p:txBody>
          <a:bodyPr lIns="91439" tIns="45719" rIns="91439" bIns="45719">
            <a:noAutofit/>
          </a:bodyPr>
          <a:lstStyle/>
          <a:p>
            <a:endParaRPr/>
          </a:p>
        </p:txBody>
      </p:sp>
      <p:graphicFrame>
        <p:nvGraphicFramePr>
          <p:cNvPr id="2181" name="Table 2181"/>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82" name="Shape 2182"/>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183" name="Shape 2183"/>
          <p:cNvSpPr>
            <a:spLocks noGrp="1"/>
          </p:cNvSpPr>
          <p:nvPr>
            <p:ph type="body" sz="quarter" idx="21"/>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184" name="Shape 2184"/>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85" name="Shape 218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Heading Only">
    <p:spTree>
      <p:nvGrpSpPr>
        <p:cNvPr id="1" name=""/>
        <p:cNvGrpSpPr/>
        <p:nvPr/>
      </p:nvGrpSpPr>
      <p:grpSpPr>
        <a:xfrm>
          <a:off x="0" y="0"/>
          <a:ext cx="0" cy="0"/>
          <a:chOff x="0" y="0"/>
          <a:chExt cx="0" cy="0"/>
        </a:xfrm>
      </p:grpSpPr>
      <p:graphicFrame>
        <p:nvGraphicFramePr>
          <p:cNvPr id="2192" name="Table 2192"/>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193" name="Shape 2193"/>
          <p:cNvSpPr/>
          <p:nvPr/>
        </p:nvSpPr>
        <p:spPr>
          <a:xfrm>
            <a:off x="304998" y="210567"/>
            <a:ext cx="1679973"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10000"/>
              </a:lnSpc>
              <a:defRPr sz="4000">
                <a:solidFill>
                  <a:srgbClr val="0096FF"/>
                </a:solidFill>
              </a:defRPr>
            </a:lvl1pPr>
          </a:lstStyle>
          <a:p>
            <a:r>
              <a:t>Titan</a:t>
            </a:r>
          </a:p>
        </p:txBody>
      </p:sp>
      <p:sp>
        <p:nvSpPr>
          <p:cNvPr id="2194" name="Shape 2194"/>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195" name="Shape 2195"/>
          <p:cNvSpPr/>
          <p:nvPr/>
        </p:nvSpPr>
        <p:spPr>
          <a:xfrm>
            <a:off x="23224857" y="13288894"/>
            <a:ext cx="1013258"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Confidential</a:t>
            </a:r>
          </a:p>
        </p:txBody>
      </p:sp>
      <p:sp>
        <p:nvSpPr>
          <p:cNvPr id="2196" name="Shape 2196"/>
          <p:cNvSpPr>
            <a:spLocks noGrp="1"/>
          </p:cNvSpPr>
          <p:nvPr>
            <p:ph type="body" sz="half" idx="14"/>
          </p:nvPr>
        </p:nvSpPr>
        <p:spPr>
          <a:xfrm>
            <a:off x="6407176" y="3288038"/>
            <a:ext cx="11569649" cy="6174724"/>
          </a:xfrm>
          <a:prstGeom prst="rect">
            <a:avLst/>
          </a:prstGeom>
        </p:spPr>
        <p:txBody>
          <a:bodyPr lIns="50800" tIns="50800" rIns="50800" bIns="50800" anchor="ctr">
            <a:spAutoFit/>
          </a:bodyPr>
          <a:lstStyle>
            <a:lvl1pPr marL="0" indent="0" algn="ctr">
              <a:lnSpc>
                <a:spcPct val="100000"/>
              </a:lnSpc>
              <a:spcBef>
                <a:spcPts val="1800"/>
              </a:spcBef>
              <a:buSzTx/>
              <a:buNone/>
              <a:defRPr sz="20000">
                <a:solidFill>
                  <a:srgbClr val="444444"/>
                </a:solidFill>
              </a:defRPr>
            </a:lvl1pPr>
          </a:lstStyle>
          <a:p>
            <a:r>
              <a:t>HEADING ONLY</a:t>
            </a:r>
          </a:p>
        </p:txBody>
      </p:sp>
      <p:sp>
        <p:nvSpPr>
          <p:cNvPr id="2197" name="Shape 219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Agenda 2">
    <p:spTree>
      <p:nvGrpSpPr>
        <p:cNvPr id="1" name=""/>
        <p:cNvGrpSpPr/>
        <p:nvPr/>
      </p:nvGrpSpPr>
      <p:grpSpPr>
        <a:xfrm>
          <a:off x="0" y="0"/>
          <a:ext cx="0" cy="0"/>
          <a:chOff x="0" y="0"/>
          <a:chExt cx="0" cy="0"/>
        </a:xfrm>
      </p:grpSpPr>
      <p:graphicFrame>
        <p:nvGraphicFramePr>
          <p:cNvPr id="2204" name="Table 2204"/>
          <p:cNvGraphicFramePr/>
          <p:nvPr/>
        </p:nvGraphicFramePr>
        <p:xfrm>
          <a:off x="133879" y="13267266"/>
          <a:ext cx="977371" cy="355601"/>
        </p:xfrm>
        <a:graphic>
          <a:graphicData uri="http://schemas.openxmlformats.org/drawingml/2006/table">
            <a:tbl>
              <a:tblPr>
                <a:tableStyleId>{2708684C-4D16-4618-839F-0558EEFCDFE6}</a:tableStyleId>
              </a:tblPr>
              <a:tblGrid>
                <a:gridCol w="977370"/>
              </a:tblGrid>
              <a:tr h="355600">
                <a:tc>
                  <a:txBody>
                    <a:bodyPr/>
                    <a:lstStyle/>
                    <a:p>
                      <a:pPr algn="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solidFill>
                      <a:srgbClr val="D0D1D2"/>
                    </a:solidFill>
                  </a:tcPr>
                </a:tc>
              </a:tr>
            </a:tbl>
          </a:graphicData>
        </a:graphic>
      </p:graphicFrame>
      <p:sp>
        <p:nvSpPr>
          <p:cNvPr id="2205" name="Shape 2205"/>
          <p:cNvSpPr/>
          <p:nvPr/>
        </p:nvSpPr>
        <p:spPr>
          <a:xfrm>
            <a:off x="368300" y="210567"/>
            <a:ext cx="1616671" cy="709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4000">
                <a:solidFill>
                  <a:srgbClr val="0096FF"/>
                </a:solidFill>
              </a:defRPr>
            </a:pPr>
            <a:r>
              <a:t>Titan </a:t>
            </a:r>
            <a:r>
              <a:rPr>
                <a:solidFill>
                  <a:srgbClr val="D2D2D2"/>
                </a:solidFill>
              </a:rPr>
              <a:t>|</a:t>
            </a:r>
          </a:p>
        </p:txBody>
      </p:sp>
      <p:sp>
        <p:nvSpPr>
          <p:cNvPr id="2206" name="Shape 2206"/>
          <p:cNvSpPr>
            <a:spLocks noGrp="1"/>
          </p:cNvSpPr>
          <p:nvPr>
            <p:ph type="body" sz="quarter" idx="13"/>
          </p:nvPr>
        </p:nvSpPr>
        <p:spPr>
          <a:xfrm>
            <a:off x="1841500" y="203200"/>
            <a:ext cx="22237700" cy="723900"/>
          </a:xfrm>
          <a:prstGeom prst="rect">
            <a:avLst/>
          </a:prstGeom>
        </p:spPr>
        <p:txBody>
          <a:bodyPr lIns="50800" tIns="50800" rIns="50800" bIns="50800" anchor="ctr">
            <a:spAutoFit/>
          </a:bodyPr>
          <a:lstStyle/>
          <a:p>
            <a:pPr marL="0" indent="0">
              <a:lnSpc>
                <a:spcPct val="110000"/>
              </a:lnSpc>
              <a:spcBef>
                <a:spcPts val="0"/>
              </a:spcBef>
              <a:buSzTx/>
              <a:buNone/>
              <a:defRPr sz="4000">
                <a:solidFill>
                  <a:srgbClr val="0096FF"/>
                </a:solidFill>
              </a:defRPr>
            </a:pPr>
            <a:r>
              <a:rPr b="1">
                <a:solidFill>
                  <a:srgbClr val="444444"/>
                </a:solidFill>
                <a:latin typeface="+mj-lt"/>
                <a:ea typeface="+mj-ea"/>
                <a:cs typeface="+mj-cs"/>
                <a:sym typeface="Helvetica Neue"/>
              </a:rPr>
              <a:t>Title of Section:</a:t>
            </a:r>
            <a:r>
              <a:rPr>
                <a:solidFill>
                  <a:srgbClr val="444444"/>
                </a:solidFill>
              </a:rPr>
              <a:t> </a:t>
            </a:r>
            <a:r>
              <a:rPr>
                <a:solidFill>
                  <a:srgbClr val="929292"/>
                </a:solidFill>
              </a:rPr>
              <a:t>Name of Slide</a:t>
            </a:r>
          </a:p>
        </p:txBody>
      </p:sp>
      <p:sp>
        <p:nvSpPr>
          <p:cNvPr id="2207" name="Shape 2207"/>
          <p:cNvSpPr/>
          <p:nvPr/>
        </p:nvSpPr>
        <p:spPr>
          <a:xfrm>
            <a:off x="22193084" y="13288894"/>
            <a:ext cx="2045031" cy="3123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tabLst>
                <a:tab pos="1282700" algn="l"/>
              </a:tabLst>
              <a:defRPr sz="1400">
                <a:solidFill>
                  <a:srgbClr val="606060"/>
                </a:solidFill>
              </a:defRPr>
            </a:lvl1pPr>
          </a:lstStyle>
          <a:p>
            <a:pPr defTabSz="914400"/>
            <a:r>
              <a:t>Titan - Apple Confidential</a:t>
            </a:r>
          </a:p>
        </p:txBody>
      </p:sp>
      <p:sp>
        <p:nvSpPr>
          <p:cNvPr id="2208" name="Shape 220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215" name="Shape 2215"/>
          <p:cNvSpPr>
            <a:spLocks noGrp="1"/>
          </p:cNvSpPr>
          <p:nvPr>
            <p:ph type="title"/>
          </p:nvPr>
        </p:nvSpPr>
        <p:spPr>
          <a:xfrm>
            <a:off x="1778000" y="2298700"/>
            <a:ext cx="20828000" cy="4648200"/>
          </a:xfrm>
          <a:prstGeom prst="rect">
            <a:avLst/>
          </a:prstGeom>
        </p:spPr>
        <p:txBody>
          <a:bodyPr anchor="b"/>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2216" name="Shape 2216"/>
          <p:cNvSpPr>
            <a:spLocks noGrp="1"/>
          </p:cNvSpPr>
          <p:nvPr>
            <p:ph type="body" sz="quarter" idx="1"/>
          </p:nvPr>
        </p:nvSpPr>
        <p:spPr>
          <a:xfrm>
            <a:off x="1778000" y="7073900"/>
            <a:ext cx="20828000" cy="1587500"/>
          </a:xfrm>
          <a:prstGeom prst="rect">
            <a:avLst/>
          </a:prstGeom>
        </p:spPr>
        <p:txBody>
          <a:bodyPr lIns="50800" tIns="50800" rIns="50800" bIns="50800"/>
          <a:lstStyle>
            <a:lvl1pPr marL="0" indent="0" algn="ctr">
              <a:lnSpc>
                <a:spcPct val="100000"/>
              </a:lnSpc>
              <a:spcBef>
                <a:spcPts val="0"/>
              </a:spcBef>
              <a:buSzTx/>
              <a:buNone/>
              <a:defRPr sz="4400">
                <a:latin typeface="Helvetica Light"/>
                <a:ea typeface="Helvetica Light"/>
                <a:cs typeface="Helvetica Light"/>
                <a:sym typeface="Helvetica Light"/>
              </a:defRPr>
            </a:lvl1pPr>
            <a:lvl2pPr marL="0" indent="228600" algn="ctr">
              <a:lnSpc>
                <a:spcPct val="100000"/>
              </a:lnSpc>
              <a:spcBef>
                <a:spcPts val="0"/>
              </a:spcBef>
              <a:buSzTx/>
              <a:buNone/>
              <a:defRPr sz="4400">
                <a:latin typeface="Helvetica Light"/>
                <a:ea typeface="Helvetica Light"/>
                <a:cs typeface="Helvetica Light"/>
                <a:sym typeface="Helvetica Light"/>
              </a:defRPr>
            </a:lvl2pPr>
            <a:lvl3pPr marL="0" indent="457200" algn="ctr">
              <a:lnSpc>
                <a:spcPct val="100000"/>
              </a:lnSpc>
              <a:spcBef>
                <a:spcPts val="0"/>
              </a:spcBef>
              <a:buSzTx/>
              <a:buFontTx/>
              <a:buNone/>
              <a:defRPr sz="4400">
                <a:latin typeface="Helvetica Light"/>
                <a:ea typeface="Helvetica Light"/>
                <a:cs typeface="Helvetica Light"/>
                <a:sym typeface="Helvetica Light"/>
              </a:defRPr>
            </a:lvl3pPr>
            <a:lvl4pPr marL="0" indent="685800" algn="ctr">
              <a:lnSpc>
                <a:spcPct val="100000"/>
              </a:lnSpc>
              <a:spcBef>
                <a:spcPts val="0"/>
              </a:spcBef>
              <a:buSzTx/>
              <a:buNone/>
              <a:defRPr sz="4400">
                <a:latin typeface="Helvetica Light"/>
                <a:ea typeface="Helvetica Light"/>
                <a:cs typeface="Helvetica Light"/>
                <a:sym typeface="Helvetica Light"/>
              </a:defRPr>
            </a:lvl4pPr>
            <a:lvl5pPr marL="0" indent="914400" algn="ctr">
              <a:lnSpc>
                <a:spcPct val="100000"/>
              </a:lnSpc>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217" name="Shape 2217"/>
          <p:cNvSpPr>
            <a:spLocks noGrp="1"/>
          </p:cNvSpPr>
          <p:nvPr>
            <p:ph type="sldNum" sz="quarter" idx="2"/>
          </p:nvPr>
        </p:nvSpPr>
        <p:spPr>
          <a:xfrm>
            <a:off x="11959031" y="13081000"/>
            <a:ext cx="453238" cy="469900"/>
          </a:xfrm>
          <a:prstGeom prst="rect">
            <a:avLst/>
          </a:prstGeom>
        </p:spPr>
        <p:txBody>
          <a:bodyPr>
            <a:spAutoFit/>
          </a:bodyPr>
          <a:lstStyle>
            <a:lvl1pPr>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224" name="Table 222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algn="l"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algn="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225" name="Shape 222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226" name="Shape 222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233" name="Shape 2233"/>
          <p:cNvSpPr>
            <a:spLocks noGrp="1"/>
          </p:cNvSpPr>
          <p:nvPr>
            <p:ph type="title"/>
          </p:nvPr>
        </p:nvSpPr>
        <p:spPr>
          <a:xfrm>
            <a:off x="4833937" y="2303859"/>
            <a:ext cx="14716126" cy="4643438"/>
          </a:xfrm>
          <a:prstGeom prst="rect">
            <a:avLst/>
          </a:prstGeom>
        </p:spPr>
        <p:txBody>
          <a:bodyPr lIns="71437" tIns="71437" rIns="71437" bIns="71437" anchor="b"/>
          <a:lstStyle>
            <a:lvl1pPr algn="ctr" defTabSz="584200">
              <a:defRPr sz="11200">
                <a:solidFill>
                  <a:srgbClr val="000000"/>
                </a:solidFill>
                <a:latin typeface="Helvetica Light"/>
                <a:ea typeface="Helvetica Light"/>
                <a:cs typeface="Helvetica Light"/>
                <a:sym typeface="Helvetica Light"/>
              </a:defRPr>
            </a:lvl1pPr>
          </a:lstStyle>
          <a:p>
            <a:r>
              <a:t>Title Text</a:t>
            </a:r>
          </a:p>
        </p:txBody>
      </p:sp>
      <p:sp>
        <p:nvSpPr>
          <p:cNvPr id="2234" name="Shape 2234"/>
          <p:cNvSpPr>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584200">
              <a:lnSpc>
                <a:spcPct val="100000"/>
              </a:lnSpc>
              <a:spcBef>
                <a:spcPts val="0"/>
              </a:spcBef>
              <a:buSzTx/>
              <a:buNone/>
              <a:defRPr sz="4400">
                <a:latin typeface="Helvetica Light"/>
                <a:ea typeface="Helvetica Light"/>
                <a:cs typeface="Helvetica Light"/>
                <a:sym typeface="Helvetica Light"/>
              </a:defRPr>
            </a:lvl1pPr>
            <a:lvl2pPr marL="0" indent="228600" algn="ctr" defTabSz="584200">
              <a:lnSpc>
                <a:spcPct val="100000"/>
              </a:lnSpc>
              <a:spcBef>
                <a:spcPts val="0"/>
              </a:spcBef>
              <a:buSzTx/>
              <a:buNone/>
              <a:defRPr sz="4400">
                <a:latin typeface="Helvetica Light"/>
                <a:ea typeface="Helvetica Light"/>
                <a:cs typeface="Helvetica Light"/>
                <a:sym typeface="Helvetica Light"/>
              </a:defRPr>
            </a:lvl2pPr>
            <a:lvl3pPr marL="0" indent="457200" algn="ctr" defTabSz="584200">
              <a:lnSpc>
                <a:spcPct val="100000"/>
              </a:lnSpc>
              <a:spcBef>
                <a:spcPts val="0"/>
              </a:spcBef>
              <a:buSzTx/>
              <a:buFontTx/>
              <a:buNone/>
              <a:defRPr sz="4400">
                <a:latin typeface="Helvetica Light"/>
                <a:ea typeface="Helvetica Light"/>
                <a:cs typeface="Helvetica Light"/>
                <a:sym typeface="Helvetica Light"/>
              </a:defRPr>
            </a:lvl3pPr>
            <a:lvl4pPr marL="0" indent="685800" algn="ctr" defTabSz="584200">
              <a:lnSpc>
                <a:spcPct val="100000"/>
              </a:lnSpc>
              <a:spcBef>
                <a:spcPts val="0"/>
              </a:spcBef>
              <a:buSzTx/>
              <a:buNone/>
              <a:defRPr sz="4400">
                <a:latin typeface="Helvetica Light"/>
                <a:ea typeface="Helvetica Light"/>
                <a:cs typeface="Helvetica Light"/>
                <a:sym typeface="Helvetica Light"/>
              </a:defRPr>
            </a:lvl4pPr>
            <a:lvl5pPr marL="0" indent="914400" algn="ctr" defTabSz="584200">
              <a:lnSpc>
                <a:spcPct val="100000"/>
              </a:lnSpc>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235" name="Shape 2235"/>
          <p:cNvSpPr>
            <a:spLocks noGrp="1"/>
          </p:cNvSpPr>
          <p:nvPr>
            <p:ph type="sldNum" sz="quarter" idx="2"/>
          </p:nvPr>
        </p:nvSpPr>
        <p:spPr>
          <a:xfrm>
            <a:off x="11935814" y="13010554"/>
            <a:ext cx="494513" cy="511176"/>
          </a:xfrm>
          <a:prstGeom prst="rect">
            <a:avLst/>
          </a:prstGeom>
        </p:spPr>
        <p:txBody>
          <a:bodyPr lIns="71437" tIns="71437" rIns="71437" bIns="71437">
            <a:spAutoFit/>
          </a:bodyPr>
          <a:lstStyle>
            <a:lvl1pPr defTabSz="584200">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18" name="Table 21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19" name="Shape 21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20" name="Shape 2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27" name="Table 22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28" name="Shape 228"/>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 Text:</a:t>
            </a:r>
            <a:r>
              <a:rPr>
                <a:solidFill>
                  <a:srgbClr val="444444"/>
                </a:solidFill>
              </a:rPr>
              <a:t> </a:t>
            </a:r>
            <a:r>
              <a:rPr>
                <a:solidFill>
                  <a:srgbClr val="929292"/>
                </a:solidFill>
              </a:rPr>
              <a:t>Subtitle Text</a:t>
            </a:r>
          </a:p>
        </p:txBody>
      </p:sp>
      <p:sp>
        <p:nvSpPr>
          <p:cNvPr id="229" name="Shape 22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36" name="Table 23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37" name="Shape 23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38" name="Shape 2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45" name="Table 24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46" name="Shape 24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47" name="Shape 2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54" name="Table 25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55" name="Shape 25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56" name="Shape 2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63" name="Table 26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64" name="Shape 26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65" name="Shape 26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graphicFrame>
        <p:nvGraphicFramePr>
          <p:cNvPr id="32" name="Table 3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3" name="Shape 33"/>
          <p:cNvSpPr>
            <a:spLocks noGrp="1"/>
          </p:cNvSpPr>
          <p:nvPr>
            <p:ph type="body" sz="quarter" idx="13"/>
          </p:nvPr>
        </p:nvSpPr>
        <p:spPr>
          <a:xfrm>
            <a:off x="469900" y="5429250"/>
            <a:ext cx="22237700" cy="863600"/>
          </a:xfrm>
          <a:prstGeom prst="rect">
            <a:avLst/>
          </a:prstGeom>
        </p:spPr>
        <p:txBody>
          <a:bodyPr lIns="50800" tIns="50800" rIns="50800" bIns="50800" anchor="ctr">
            <a:spAutoFit/>
          </a:bodyPr>
          <a:lstStyle/>
          <a:p>
            <a:pPr marL="0" indent="0">
              <a:lnSpc>
                <a:spcPct val="100000"/>
              </a:lnSpc>
              <a:spcBef>
                <a:spcPts val="0"/>
              </a:spcBef>
              <a:buSzTx/>
              <a:buNone/>
              <a:defRPr sz="5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4" name="Shape 3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72" name="Table 27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73" name="Shape 27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81" name="Table 28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82" name="Shape 28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290" name="Table 29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291" name="Shape 29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292" name="Shape 2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299" name="Table 29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00" name="Shape 300"/>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01" name="Shape 30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08" name="Table 30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09" name="Shape 30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10" name="Shape 31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17" name="Table 31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18" name="Shape 31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19" name="Shape 3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26" name="Table 32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27" name="Shape 32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28" name="Shape 3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35" name="Table 33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36" name="Shape 33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37" name="Shape 3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44" name="Table 34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45" name="Shape 34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46" name="Shape 34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53" name="Table 35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54" name="Shape 35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55" name="Shape 35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1" name="Table 4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2" name="Shape 4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3" name="Shape 4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362" name="Table 36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63" name="Shape 36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64" name="Shape 36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371" name="Table 37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72" name="Shape 372"/>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73" name="Shape 37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80" name="Table 38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81" name="Shape 38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82" name="Shape 3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89" name="Table 38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90" name="Shape 39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391" name="Shape 3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398" name="Table 39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99" name="Shape 399"/>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 Text:</a:t>
            </a:r>
            <a:r>
              <a:rPr>
                <a:solidFill>
                  <a:srgbClr val="444444"/>
                </a:solidFill>
              </a:rPr>
              <a:t> </a:t>
            </a:r>
            <a:r>
              <a:rPr>
                <a:solidFill>
                  <a:srgbClr val="929292"/>
                </a:solidFill>
              </a:rPr>
              <a:t>Subtitle Text</a:t>
            </a:r>
          </a:p>
        </p:txBody>
      </p:sp>
      <p:sp>
        <p:nvSpPr>
          <p:cNvPr id="400" name="Shape 40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07" name="Table 40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08" name="Shape 40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09" name="Shape 40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16" name="Table 41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iPhone PD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17" name="Shape 417"/>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18" name="Shape 41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25" name="Table 42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26" name="Shape 42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34" name="Table 43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35" name="Shape 43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36" name="Shape 43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43" name="Table 44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44" name="Shape 44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45" name="Shape 44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0" name="Table 5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1" name="Shape 5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2" name="Shape 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52" name="Table 45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53" name="Shape 45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54" name="Shape 4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61" name="Table 46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62" name="Shape 46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63" name="Shape 4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70" name="Table 47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71" name="Shape 47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72" name="Shape 4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79" name="Table 47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80" name="Shape 48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81" name="Shape 4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88" name="Table 48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89" name="Shape 48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90" name="Shape 4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497" name="Table 49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498" name="Shape 49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499" name="Shape 4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06" name="Table 50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07" name="Shape 50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08" name="Shape 5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15" name="Table 51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16" name="Shape 51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17" name="Shape 5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24" name="Table 52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25" name="Shape 52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26" name="Shape 5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33" name="Table 53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34" name="Shape 53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35" name="Shape 5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9" name="Table 5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0" name="Shape 6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42" name="Table 54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43" name="Shape 54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44" name="Shape 5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51" name="Table 55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52" name="Shape 55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53" name="Shape 5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60" name="Table 56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61" name="Shape 56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62" name="Shape 5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69" name="Table 56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70" name="Shape 57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71" name="Shape 5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78" name="Table 57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79" name="Shape 57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80" name="Shape 5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87" name="Table 58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588" name="Shape 58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89" name="Shape 58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596" name="Table 596"/>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597" name="Shape 59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598" name="Shape 5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05" name="Table 605"/>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606" name="Shape 60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07" name="Shape 60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14" name="Table 614"/>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615" name="Shape 61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16" name="Shape 6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23" name="Table 623"/>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400">
                          <a:solidFill>
                            <a:srgbClr val="606060"/>
                          </a:solidFill>
                          <a:latin typeface="+mn-lt"/>
                          <a:ea typeface="+mn-ea"/>
                          <a:cs typeface="+mn-cs"/>
                          <a:sym typeface="Helvetica Neue Light"/>
                        </a:defRPr>
                      </a:pPr>
                      <a:endParaRP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624" name="Shape 62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25" name="Shape 625"/>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8" name="Table 6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9" name="Shape 6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0" name="Shape 70"/>
          <p:cNvSpPr>
            <a:spLocks noGrp="1"/>
          </p:cNvSpPr>
          <p:nvPr>
            <p:ph type="sldNum" sz="quarter" idx="2"/>
          </p:nvPr>
        </p:nvSpPr>
        <p:spPr>
          <a:xfrm>
            <a:off x="269544" y="13347700"/>
            <a:ext cx="312015" cy="312343"/>
          </a:xfrm>
          <a:prstGeom prst="rect">
            <a:avLst/>
          </a:prstGeom>
        </p:spPr>
        <p:txBody>
          <a:bodyPr/>
          <a:lstStyle>
            <a:lvl1pPr>
              <a:defRPr sz="1400">
                <a:solidFill>
                  <a:srgbClr val="53585F"/>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32" name="Table 632"/>
          <p:cNvGraphicFramePr/>
          <p:nvPr/>
        </p:nvGraphicFramePr>
        <p:xfrm>
          <a:off x="330200" y="13335000"/>
          <a:ext cx="23444200" cy="355600"/>
        </p:xfrm>
        <a:graphic>
          <a:graphicData uri="http://schemas.openxmlformats.org/drawingml/2006/table">
            <a:tbl>
              <a:tblPr>
                <a:tableStyleId>{4C3C2611-4C71-4FC5-86AE-919BDF0F9419}</a:tableStyleId>
              </a:tblPr>
              <a:tblGrid>
                <a:gridCol w="11722100"/>
                <a:gridCol w="11722100"/>
              </a:tblGrid>
              <a:tr h="355600">
                <a:tc>
                  <a:txBody>
                    <a:bodyPr/>
                    <a:lstStyle/>
                    <a:p>
                      <a:pPr defTabSz="914400">
                        <a:tabLst>
                          <a:tab pos="1282700" algn="l"/>
                        </a:tabLst>
                        <a:defRPr sz="1800"/>
                      </a:pPr>
                      <a:r>
                        <a:rPr sz="1400">
                          <a:solidFill>
                            <a:srgbClr val="606060"/>
                          </a:solidFill>
                          <a:latin typeface="+mn-lt"/>
                          <a:ea typeface="+mn-ea"/>
                          <a:cs typeface="+mn-cs"/>
                          <a:sym typeface="Helvetica Neue Light"/>
                        </a:rPr>
                        <a:t>2/18/2016</a:t>
                      </a:r>
                    </a:p>
                  </a:txBody>
                  <a:tcPr marL="50800" marR="50800" marT="50800" marB="50800" anchor="ctr" horzOverflow="overflow">
                    <a:lnL w="0">
                      <a:miter lim="400000"/>
                    </a:lnL>
                    <a:lnR w="0">
                      <a:miter lim="400000"/>
                    </a:lnR>
                    <a:lnT w="0">
                      <a:miter lim="400000"/>
                    </a:lnT>
                    <a:lnB w="0">
                      <a:miter lim="400000"/>
                    </a:lnB>
                    <a:noFill/>
                  </a:tcPr>
                </a:tc>
                <a:tc>
                  <a:txBody>
                    <a:bodyPr/>
                    <a:lstStyle/>
                    <a:p>
                      <a:pPr defTabSz="914400">
                        <a:tabLst>
                          <a:tab pos="1282700" algn="l"/>
                        </a:tabLst>
                        <a:defRPr sz="1800"/>
                      </a:pPr>
                      <a:r>
                        <a:rPr sz="1400">
                          <a:solidFill>
                            <a:srgbClr val="606060"/>
                          </a:solidFill>
                          <a:latin typeface="+mn-lt"/>
                          <a:ea typeface="+mn-ea"/>
                          <a:cs typeface="+mn-cs"/>
                          <a:sym typeface="Helvetica Neue Light"/>
                        </a:rPr>
                        <a:t>Apple Confidential</a:t>
                      </a:r>
                    </a:p>
                  </a:txBody>
                  <a:tcPr marL="50800" marR="50800" marT="50800" marB="50800" anchor="ctr" horzOverflow="overflow">
                    <a:lnL w="0">
                      <a:miter lim="400000"/>
                    </a:lnL>
                    <a:lnR w="0">
                      <a:miter lim="400000"/>
                    </a:lnR>
                    <a:lnT w="0">
                      <a:miter lim="400000"/>
                    </a:lnT>
                    <a:lnB w="0">
                      <a:miter lim="400000"/>
                    </a:lnB>
                    <a:noFill/>
                  </a:tcPr>
                </a:tc>
              </a:tr>
            </a:tbl>
          </a:graphicData>
        </a:graphic>
      </p:graphicFrame>
      <p:sp>
        <p:nvSpPr>
          <p:cNvPr id="633" name="Shape 63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34" name="Shape 6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graphicFrame>
        <p:nvGraphicFramePr>
          <p:cNvPr id="641" name="Table 64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42" name="Shape 642"/>
          <p:cNvSpPr>
            <a:spLocks noGrp="1"/>
          </p:cNvSpPr>
          <p:nvPr>
            <p:ph type="body" sz="quarter" idx="13"/>
          </p:nvPr>
        </p:nvSpPr>
        <p:spPr>
          <a:xfrm>
            <a:off x="469900" y="5429250"/>
            <a:ext cx="22237700" cy="863600"/>
          </a:xfrm>
          <a:prstGeom prst="rect">
            <a:avLst/>
          </a:prstGeom>
        </p:spPr>
        <p:txBody>
          <a:bodyPr lIns="50800" tIns="50800" rIns="50800" bIns="50800" anchor="ctr">
            <a:spAutoFit/>
          </a:bodyPr>
          <a:lstStyle/>
          <a:p>
            <a:pPr marL="0" indent="0">
              <a:lnSpc>
                <a:spcPct val="100000"/>
              </a:lnSpc>
              <a:spcBef>
                <a:spcPts val="0"/>
              </a:spcBef>
              <a:buSzTx/>
              <a:buNone/>
              <a:defRPr sz="5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43" name="Shape 643"/>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50" name="Table 65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51" name="Shape 65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52" name="Shape 6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59" name="Table 65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60" name="Shape 66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61" name="Shape 66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graphicFrame>
        <p:nvGraphicFramePr>
          <p:cNvPr id="668" name="Table 66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69" name="Shape 669"/>
          <p:cNvSpPr>
            <a:spLocks noGrp="1"/>
          </p:cNvSpPr>
          <p:nvPr>
            <p:ph type="body" sz="quarter" idx="13"/>
          </p:nvPr>
        </p:nvSpPr>
        <p:spPr>
          <a:xfrm>
            <a:off x="469900" y="5429250"/>
            <a:ext cx="22237700" cy="863600"/>
          </a:xfrm>
          <a:prstGeom prst="rect">
            <a:avLst/>
          </a:prstGeom>
        </p:spPr>
        <p:txBody>
          <a:bodyPr lIns="50800" tIns="50800" rIns="50800" bIns="50800" anchor="ctr">
            <a:spAutoFit/>
          </a:bodyPr>
          <a:lstStyle/>
          <a:p>
            <a:pPr marL="0" indent="0">
              <a:lnSpc>
                <a:spcPct val="100000"/>
              </a:lnSpc>
              <a:spcBef>
                <a:spcPts val="0"/>
              </a:spcBef>
              <a:buSzTx/>
              <a:buNone/>
              <a:defRPr sz="5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70" name="Shape 67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77" name="Table 67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78" name="Shape 67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79" name="Shape 6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86" name="Table 68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87" name="Shape 68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88" name="Shape 6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695" name="Table 69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696" name="Shape 69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697" name="Shape 69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04" name="Table 70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05" name="Shape 70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06" name="Shape 7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13" name="Table 71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14" name="Shape 71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15" name="Shape 7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77" name="Shape 77"/>
          <p:cNvSpPr>
            <a:spLocks noGrp="1"/>
          </p:cNvSpPr>
          <p:nvPr>
            <p:ph type="body" sz="quarter" idx="13"/>
          </p:nvPr>
        </p:nvSpPr>
        <p:spPr>
          <a:xfrm>
            <a:off x="368300" y="336550"/>
            <a:ext cx="16550132" cy="723900"/>
          </a:xfrm>
          <a:prstGeom prst="rect">
            <a:avLst/>
          </a:prstGeom>
        </p:spPr>
        <p:txBody>
          <a:bodyPr wrap="none"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 (This textbox will auto-resize. Do not resize it manually) </a:t>
            </a:r>
          </a:p>
        </p:txBody>
      </p:sp>
      <p:sp>
        <p:nvSpPr>
          <p:cNvPr id="78" name="Shape 7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22" name="Table 72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23" name="Shape 723"/>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24" name="Shape 7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31" name="Table 73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32" name="Shape 73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33" name="Shape 7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40" name="Table 74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41" name="Shape 74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42" name="Shape 7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749" name="Table 74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50" name="Shape 750"/>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51" name="Shape 751"/>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58" name="Table 75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59" name="Shape 75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60" name="Shape 760"/>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67" name="Table 76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68" name="Shape 76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69" name="Shape 7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76" name="Table 77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77" name="Shape 77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78" name="Shape 77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85" name="Table 78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86" name="Shape 78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87" name="Shape 78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794" name="Table 79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795" name="Shape 795"/>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796" name="Shape 79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803" name="Table 80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04" name="Shape 804"/>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05" name="Shape 805"/>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5" name="Table 8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6" name="Shape 86"/>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7" name="Shape 8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Apple Title">
    <p:spTree>
      <p:nvGrpSpPr>
        <p:cNvPr id="1" name=""/>
        <p:cNvGrpSpPr/>
        <p:nvPr/>
      </p:nvGrpSpPr>
      <p:grpSpPr>
        <a:xfrm>
          <a:off x="0" y="0"/>
          <a:ext cx="0" cy="0"/>
          <a:chOff x="0" y="0"/>
          <a:chExt cx="0" cy="0"/>
        </a:xfrm>
      </p:grpSpPr>
      <p:graphicFrame>
        <p:nvGraphicFramePr>
          <p:cNvPr id="812" name="Table 81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13" name="Shape 813"/>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14" name="Shape 814"/>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21" name="Table 821"/>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22" name="Shape 822"/>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23" name="Shape 8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30" name="Table 830"/>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31" name="Shape 831"/>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32" name="Shape 8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39" name="Table 839"/>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40" name="Shape 840"/>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41" name="Shape 8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48" name="Table 848"/>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49" name="Shape 849"/>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50" name="Shape 8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57" name="Table 857"/>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58" name="Shape 858"/>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59" name="Shape 859"/>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66" name="Table 866"/>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67" name="Shape 867"/>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68" name="Shape 868"/>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75" name="Table 875"/>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400">
                          <a:solidFill>
                            <a:srgbClr val="606060"/>
                          </a:solidFill>
                          <a:sym typeface="Helvetica Neue Light"/>
                        </a:defRPr>
                      </a:pPr>
                      <a:endParaRP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Titan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76" name="Shape 876"/>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 Text:</a:t>
            </a:r>
            <a:r>
              <a:rPr>
                <a:solidFill>
                  <a:srgbClr val="444444"/>
                </a:solidFill>
              </a:rPr>
              <a:t> </a:t>
            </a:r>
            <a:r>
              <a:rPr>
                <a:solidFill>
                  <a:srgbClr val="929292"/>
                </a:solidFill>
              </a:rPr>
              <a:t>Subtitle Text</a:t>
            </a:r>
          </a:p>
        </p:txBody>
      </p:sp>
      <p:sp>
        <p:nvSpPr>
          <p:cNvPr id="877" name="Shape 877"/>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84" name="Table 884"/>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iPhone PD - 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85" name="Shape 885"/>
          <p:cNvSpPr>
            <a:spLocks noGrp="1"/>
          </p:cNvSpPr>
          <p:nvPr>
            <p:ph type="body" sz="quarter" idx="13"/>
          </p:nvPr>
        </p:nvSpPr>
        <p:spPr>
          <a:xfrm>
            <a:off x="368300" y="330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86" name="Shape 886"/>
          <p:cNvSpPr>
            <a:spLocks noGrp="1"/>
          </p:cNvSpPr>
          <p:nvPr>
            <p:ph type="sldNum" sz="quarter" idx="2"/>
          </p:nvPr>
        </p:nvSpPr>
        <p:spPr>
          <a:prstGeom prst="rect">
            <a:avLst/>
          </a:prstGeom>
        </p:spPr>
        <p:txBody>
          <a:bodyPr>
            <a:spAutoFit/>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graphicFrame>
        <p:nvGraphicFramePr>
          <p:cNvPr id="893" name="Table 893"/>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894" name="Shape 894"/>
          <p:cNvSpPr>
            <a:spLocks noGrp="1"/>
          </p:cNvSpPr>
          <p:nvPr>
            <p:ph type="body" sz="quarter" idx="13"/>
          </p:nvPr>
        </p:nvSpPr>
        <p:spPr>
          <a:xfrm>
            <a:off x="368300" y="203200"/>
            <a:ext cx="22237700" cy="723900"/>
          </a:xfrm>
          <a:prstGeom prst="rect">
            <a:avLst/>
          </a:prstGeom>
        </p:spPr>
        <p:txBody>
          <a:bodyPr lIns="50800" tIns="50800" rIns="50800" bIns="50800" anchor="ctr">
            <a:spAutoFit/>
          </a:bodyPr>
          <a:lstStyle/>
          <a:p>
            <a:pPr marL="0" indent="0">
              <a:lnSpc>
                <a:spcPct val="100000"/>
              </a:lnSpc>
              <a:spcBef>
                <a:spcPts val="0"/>
              </a:spcBef>
              <a:buSzTx/>
              <a:buNone/>
              <a:defRPr sz="4000">
                <a:solidFill>
                  <a:srgbClr val="0096FF"/>
                </a:solidFill>
              </a:defRPr>
            </a:pPr>
            <a:r>
              <a:t>NXX </a:t>
            </a:r>
            <a:r>
              <a:rPr>
                <a:solidFill>
                  <a:srgbClr val="444444"/>
                </a:solidFill>
                <a:latin typeface="Helvetica Neue UltraLight"/>
                <a:ea typeface="Helvetica Neue UltraLight"/>
                <a:cs typeface="Helvetica Neue UltraLight"/>
                <a:sym typeface="Helvetica Neue UltraLight"/>
              </a:rPr>
              <a:t>|</a:t>
            </a:r>
            <a:r>
              <a:rPr>
                <a:solidFill>
                  <a:srgbClr val="444444"/>
                </a:solidFill>
              </a:rPr>
              <a:t> </a:t>
            </a:r>
            <a:r>
              <a:rPr b="1">
                <a:solidFill>
                  <a:srgbClr val="444444"/>
                </a:solidFill>
                <a:latin typeface="+mj-lt"/>
                <a:ea typeface="+mj-ea"/>
                <a:cs typeface="+mj-cs"/>
                <a:sym typeface="Helvetica Neue"/>
              </a:rPr>
              <a:t>Title:</a:t>
            </a:r>
            <a:r>
              <a:rPr>
                <a:solidFill>
                  <a:srgbClr val="444444"/>
                </a:solidFill>
              </a:rPr>
              <a:t> </a:t>
            </a:r>
            <a:r>
              <a:rPr>
                <a:solidFill>
                  <a:srgbClr val="929292"/>
                </a:solidFill>
              </a:rPr>
              <a:t>Subtitle</a:t>
            </a:r>
          </a:p>
        </p:txBody>
      </p:sp>
      <p:sp>
        <p:nvSpPr>
          <p:cNvPr id="895" name="Shape 8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180" Type="http://schemas.openxmlformats.org/officeDocument/2006/relationships/slideLayout" Target="../slideLayouts/slideLayout180.xml"/><Relationship Id="rId181" Type="http://schemas.openxmlformats.org/officeDocument/2006/relationships/slideLayout" Target="../slideLayouts/slideLayout181.xml"/><Relationship Id="rId182" Type="http://schemas.openxmlformats.org/officeDocument/2006/relationships/slideLayout" Target="../slideLayouts/slideLayout182.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83" Type="http://schemas.openxmlformats.org/officeDocument/2006/relationships/slideLayout" Target="../slideLayouts/slideLayout183.xml"/><Relationship Id="rId184" Type="http://schemas.openxmlformats.org/officeDocument/2006/relationships/slideLayout" Target="../slideLayouts/slideLayout184.xml"/><Relationship Id="rId185" Type="http://schemas.openxmlformats.org/officeDocument/2006/relationships/slideLayout" Target="../slideLayouts/slideLayout185.xml"/><Relationship Id="rId186" Type="http://schemas.openxmlformats.org/officeDocument/2006/relationships/slideLayout" Target="../slideLayouts/slideLayout186.xml"/><Relationship Id="rId187" Type="http://schemas.openxmlformats.org/officeDocument/2006/relationships/slideLayout" Target="../slideLayouts/slideLayout187.xml"/><Relationship Id="rId188" Type="http://schemas.openxmlformats.org/officeDocument/2006/relationships/slideLayout" Target="../slideLayouts/slideLayout188.xml"/><Relationship Id="rId189" Type="http://schemas.openxmlformats.org/officeDocument/2006/relationships/slideLayout" Target="../slideLayouts/slideLayout189.xml"/><Relationship Id="rId220" Type="http://schemas.openxmlformats.org/officeDocument/2006/relationships/slideLayout" Target="../slideLayouts/slideLayout220.xml"/><Relationship Id="rId221" Type="http://schemas.openxmlformats.org/officeDocument/2006/relationships/slideLayout" Target="../slideLayouts/slideLayout221.xml"/><Relationship Id="rId222" Type="http://schemas.openxmlformats.org/officeDocument/2006/relationships/slideLayout" Target="../slideLayouts/slideLayout222.xml"/><Relationship Id="rId223" Type="http://schemas.openxmlformats.org/officeDocument/2006/relationships/slideLayout" Target="../slideLayouts/slideLayout223.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224" Type="http://schemas.openxmlformats.org/officeDocument/2006/relationships/slideLayout" Target="../slideLayouts/slideLayout224.xml"/><Relationship Id="rId225" Type="http://schemas.openxmlformats.org/officeDocument/2006/relationships/slideLayout" Target="../slideLayouts/slideLayout225.xml"/><Relationship Id="rId226" Type="http://schemas.openxmlformats.org/officeDocument/2006/relationships/slideLayout" Target="../slideLayouts/slideLayout226.xml"/><Relationship Id="rId227" Type="http://schemas.openxmlformats.org/officeDocument/2006/relationships/slideLayout" Target="../slideLayouts/slideLayout227.xml"/><Relationship Id="rId228" Type="http://schemas.openxmlformats.org/officeDocument/2006/relationships/slideLayout" Target="../slideLayouts/slideLayout228.xml"/><Relationship Id="rId229" Type="http://schemas.openxmlformats.org/officeDocument/2006/relationships/slideLayout" Target="../slideLayouts/slideLayout22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190" Type="http://schemas.openxmlformats.org/officeDocument/2006/relationships/slideLayout" Target="../slideLayouts/slideLayout190.xml"/><Relationship Id="rId191" Type="http://schemas.openxmlformats.org/officeDocument/2006/relationships/slideLayout" Target="../slideLayouts/slideLayout191.xml"/><Relationship Id="rId192" Type="http://schemas.openxmlformats.org/officeDocument/2006/relationships/slideLayout" Target="../slideLayouts/slideLayout192.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193" Type="http://schemas.openxmlformats.org/officeDocument/2006/relationships/slideLayout" Target="../slideLayouts/slideLayout193.xml"/><Relationship Id="rId194" Type="http://schemas.openxmlformats.org/officeDocument/2006/relationships/slideLayout" Target="../slideLayouts/slideLayout194.xml"/><Relationship Id="rId195" Type="http://schemas.openxmlformats.org/officeDocument/2006/relationships/slideLayout" Target="../slideLayouts/slideLayout195.xml"/><Relationship Id="rId196" Type="http://schemas.openxmlformats.org/officeDocument/2006/relationships/slideLayout" Target="../slideLayouts/slideLayout196.xml"/><Relationship Id="rId197" Type="http://schemas.openxmlformats.org/officeDocument/2006/relationships/slideLayout" Target="../slideLayouts/slideLayout197.xml"/><Relationship Id="rId198" Type="http://schemas.openxmlformats.org/officeDocument/2006/relationships/slideLayout" Target="../slideLayouts/slideLayout198.xml"/><Relationship Id="rId199" Type="http://schemas.openxmlformats.org/officeDocument/2006/relationships/slideLayout" Target="../slideLayouts/slideLayout199.xml"/><Relationship Id="rId230" Type="http://schemas.openxmlformats.org/officeDocument/2006/relationships/slideLayout" Target="../slideLayouts/slideLayout230.xml"/><Relationship Id="rId231" Type="http://schemas.openxmlformats.org/officeDocument/2006/relationships/slideLayout" Target="../slideLayouts/slideLayout231.xml"/><Relationship Id="rId232" Type="http://schemas.openxmlformats.org/officeDocument/2006/relationships/slideLayout" Target="../slideLayouts/slideLayout232.xml"/><Relationship Id="rId233" Type="http://schemas.openxmlformats.org/officeDocument/2006/relationships/slideLayout" Target="../slideLayouts/slideLayout233.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34" Type="http://schemas.openxmlformats.org/officeDocument/2006/relationships/slideLayout" Target="../slideLayouts/slideLayout234.xml"/><Relationship Id="rId235" Type="http://schemas.openxmlformats.org/officeDocument/2006/relationships/slideLayout" Target="../slideLayouts/slideLayout235.xml"/><Relationship Id="rId236" Type="http://schemas.openxmlformats.org/officeDocument/2006/relationships/slideLayout" Target="../slideLayouts/slideLayout236.xml"/><Relationship Id="rId237" Type="http://schemas.openxmlformats.org/officeDocument/2006/relationships/theme" Target="../theme/theme1.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slideLayout" Target="../slideLayouts/slideLayout165.xml"/><Relationship Id="rId166" Type="http://schemas.openxmlformats.org/officeDocument/2006/relationships/slideLayout" Target="../slideLayouts/slideLayout166.xml"/><Relationship Id="rId167" Type="http://schemas.openxmlformats.org/officeDocument/2006/relationships/slideLayout" Target="../slideLayouts/slideLayout167.xml"/><Relationship Id="rId168" Type="http://schemas.openxmlformats.org/officeDocument/2006/relationships/slideLayout" Target="../slideLayouts/slideLayout168.xml"/><Relationship Id="rId169" Type="http://schemas.openxmlformats.org/officeDocument/2006/relationships/slideLayout" Target="../slideLayouts/slideLayout169.xml"/><Relationship Id="rId200" Type="http://schemas.openxmlformats.org/officeDocument/2006/relationships/slideLayout" Target="../slideLayouts/slideLayout200.xml"/><Relationship Id="rId201" Type="http://schemas.openxmlformats.org/officeDocument/2006/relationships/slideLayout" Target="../slideLayouts/slideLayout201.xml"/><Relationship Id="rId202" Type="http://schemas.openxmlformats.org/officeDocument/2006/relationships/slideLayout" Target="../slideLayouts/slideLayout202.xml"/><Relationship Id="rId203" Type="http://schemas.openxmlformats.org/officeDocument/2006/relationships/slideLayout" Target="../slideLayouts/slideLayout203.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204" Type="http://schemas.openxmlformats.org/officeDocument/2006/relationships/slideLayout" Target="../slideLayouts/slideLayout204.xml"/><Relationship Id="rId205" Type="http://schemas.openxmlformats.org/officeDocument/2006/relationships/slideLayout" Target="../slideLayouts/slideLayout205.xml"/><Relationship Id="rId206" Type="http://schemas.openxmlformats.org/officeDocument/2006/relationships/slideLayout" Target="../slideLayouts/slideLayout206.xml"/><Relationship Id="rId207" Type="http://schemas.openxmlformats.org/officeDocument/2006/relationships/slideLayout" Target="../slideLayouts/slideLayout207.xml"/><Relationship Id="rId208" Type="http://schemas.openxmlformats.org/officeDocument/2006/relationships/slideLayout" Target="../slideLayouts/slideLayout208.xml"/><Relationship Id="rId209" Type="http://schemas.openxmlformats.org/officeDocument/2006/relationships/slideLayout" Target="../slideLayouts/slideLayout209.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170" Type="http://schemas.openxmlformats.org/officeDocument/2006/relationships/slideLayout" Target="../slideLayouts/slideLayout170.xml"/><Relationship Id="rId171" Type="http://schemas.openxmlformats.org/officeDocument/2006/relationships/slideLayout" Target="../slideLayouts/slideLayout171.xml"/><Relationship Id="rId172" Type="http://schemas.openxmlformats.org/officeDocument/2006/relationships/slideLayout" Target="../slideLayouts/slideLayout172.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173" Type="http://schemas.openxmlformats.org/officeDocument/2006/relationships/slideLayout" Target="../slideLayouts/slideLayout173.xml"/><Relationship Id="rId174" Type="http://schemas.openxmlformats.org/officeDocument/2006/relationships/slideLayout" Target="../slideLayouts/slideLayout174.xml"/><Relationship Id="rId175" Type="http://schemas.openxmlformats.org/officeDocument/2006/relationships/slideLayout" Target="../slideLayouts/slideLayout175.xml"/><Relationship Id="rId176" Type="http://schemas.openxmlformats.org/officeDocument/2006/relationships/slideLayout" Target="../slideLayouts/slideLayout176.xml"/><Relationship Id="rId177" Type="http://schemas.openxmlformats.org/officeDocument/2006/relationships/slideLayout" Target="../slideLayouts/slideLayout177.xml"/><Relationship Id="rId178" Type="http://schemas.openxmlformats.org/officeDocument/2006/relationships/slideLayout" Target="../slideLayouts/slideLayout178.xml"/><Relationship Id="rId179" Type="http://schemas.openxmlformats.org/officeDocument/2006/relationships/slideLayout" Target="../slideLayouts/slideLayout179.xml"/><Relationship Id="rId210" Type="http://schemas.openxmlformats.org/officeDocument/2006/relationships/slideLayout" Target="../slideLayouts/slideLayout210.xml"/><Relationship Id="rId211" Type="http://schemas.openxmlformats.org/officeDocument/2006/relationships/slideLayout" Target="../slideLayouts/slideLayout211.xml"/><Relationship Id="rId212" Type="http://schemas.openxmlformats.org/officeDocument/2006/relationships/slideLayout" Target="../slideLayouts/slideLayout212.xml"/><Relationship Id="rId213" Type="http://schemas.openxmlformats.org/officeDocument/2006/relationships/slideLayout" Target="../slideLayouts/slideLayout213.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14" Type="http://schemas.openxmlformats.org/officeDocument/2006/relationships/slideLayout" Target="../slideLayouts/slideLayout214.xml"/><Relationship Id="rId215" Type="http://schemas.openxmlformats.org/officeDocument/2006/relationships/slideLayout" Target="../slideLayouts/slideLayout215.xml"/><Relationship Id="rId216" Type="http://schemas.openxmlformats.org/officeDocument/2006/relationships/slideLayout" Target="../slideLayouts/slideLayout216.xml"/><Relationship Id="rId217" Type="http://schemas.openxmlformats.org/officeDocument/2006/relationships/slideLayout" Target="../slideLayouts/slideLayout217.xml"/><Relationship Id="rId218" Type="http://schemas.openxmlformats.org/officeDocument/2006/relationships/slideLayout" Target="../slideLayouts/slideLayout218.xml"/><Relationship Id="rId219" Type="http://schemas.openxmlformats.org/officeDocument/2006/relationships/slideLayout" Target="../slideLayouts/slideLayout2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2"/>
          <p:cNvGraphicFramePr/>
          <p:nvPr/>
        </p:nvGraphicFramePr>
        <p:xfrm>
          <a:off x="330200" y="13335000"/>
          <a:ext cx="23444200" cy="355600"/>
        </p:xfrm>
        <a:graphic>
          <a:graphicData uri="http://schemas.openxmlformats.org/drawingml/2006/table">
            <a:tbl>
              <a:tblPr>
                <a:tableStyleId>{8F44A2F1-9E1F-4B54-A3A2-5F16C0AD49E2}</a:tableStyleId>
              </a:tblPr>
              <a:tblGrid>
                <a:gridCol w="11722100"/>
                <a:gridCol w="11722100"/>
              </a:tblGrid>
              <a:tr h="355600">
                <a:tc>
                  <a:txBody>
                    <a:bodyPr/>
                    <a:lstStyle/>
                    <a:p>
                      <a:pPr defTabSz="914400">
                        <a:tabLst>
                          <a:tab pos="1282700" algn="l"/>
                        </a:tabLst>
                        <a:defRPr sz="1800"/>
                      </a:pPr>
                      <a:r>
                        <a:rPr sz="1400">
                          <a:solidFill>
                            <a:srgbClr val="606060"/>
                          </a:solidFill>
                          <a:sym typeface="Helvetica Neue Light"/>
                        </a:rPr>
                        <a:t>2/18/2016</a:t>
                      </a:r>
                    </a:p>
                  </a:txBody>
                  <a:tcPr marL="50800" marR="50800" marT="50800" marB="50800" anchor="ctr" horzOverflow="overflow">
                    <a:lnL w="0">
                      <a:miter lim="400000"/>
                    </a:lnL>
                    <a:lnR w="0">
                      <a:miter lim="400000"/>
                    </a:lnR>
                    <a:lnT w="0">
                      <a:miter lim="400000"/>
                    </a:lnT>
                    <a:lnB w="0">
                      <a:miter lim="400000"/>
                    </a:lnB>
                  </a:tcPr>
                </a:tc>
                <a:tc>
                  <a:txBody>
                    <a:bodyPr/>
                    <a:lstStyle/>
                    <a:p>
                      <a:pPr defTabSz="914400">
                        <a:tabLst>
                          <a:tab pos="1282700" algn="l"/>
                        </a:tabLst>
                        <a:defRPr sz="1800"/>
                      </a:pPr>
                      <a:r>
                        <a:rPr sz="1400">
                          <a:solidFill>
                            <a:srgbClr val="606060"/>
                          </a:solidFill>
                          <a:sym typeface="Helvetica Neue Light"/>
                        </a:rPr>
                        <a:t>Apple Confidential</a:t>
                      </a:r>
                    </a:p>
                  </a:txBody>
                  <a:tcPr marL="50800" marR="50800" marT="50800" marB="50800" anchor="ctr" horzOverflow="overflow">
                    <a:lnL w="0">
                      <a:miter lim="400000"/>
                    </a:lnL>
                    <a:lnR w="0">
                      <a:miter lim="400000"/>
                    </a:lnR>
                    <a:lnT w="0">
                      <a:miter lim="400000"/>
                    </a:lnT>
                    <a:lnB w="0">
                      <a:miter lim="400000"/>
                    </a:lnB>
                  </a:tcPr>
                </a:tc>
              </a:tr>
            </a:tbl>
          </a:graphicData>
        </a:graphic>
      </p:graphicFrame>
      <p:sp>
        <p:nvSpPr>
          <p:cNvPr id="3" name="Shape 3"/>
          <p:cNvSpPr>
            <a:spLocks noGrp="1"/>
          </p:cNvSpPr>
          <p:nvPr>
            <p:ph type="title"/>
          </p:nvPr>
        </p:nvSpPr>
        <p:spPr>
          <a:xfrm>
            <a:off x="1054100" y="4864100"/>
            <a:ext cx="222377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hape 4"/>
          <p:cNvSpPr>
            <a:spLocks noGrp="1"/>
          </p:cNvSpPr>
          <p:nvPr>
            <p:ph type="body" idx="1"/>
          </p:nvPr>
        </p:nvSpPr>
        <p:spPr>
          <a:xfrm>
            <a:off x="1066800" y="2374900"/>
            <a:ext cx="22237700" cy="10388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2pPr>
              <a:buChar char="-"/>
            </a:lvl2pPr>
            <a:lvl3pPr>
              <a:buFont typeface="Lucida Grande"/>
              <a:buChar char="‣"/>
            </a:lvl3pPr>
            <a:lvl4pPr>
              <a:buChar char="-"/>
            </a:lvl4pPr>
            <a:lvl5pPr>
              <a:buChar char="-"/>
            </a:lvl5p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1995943" y="13119100"/>
            <a:ext cx="393701" cy="419100"/>
          </a:xfrm>
          <a:prstGeom prst="rect">
            <a:avLst/>
          </a:prstGeom>
          <a:ln w="12700">
            <a:miter lim="400000"/>
          </a:ln>
        </p:spPr>
        <p:txBody>
          <a:bodyPr wrap="none" lIns="50800" tIns="50800" rIns="50800" bIns="50800">
            <a:normAutofit/>
          </a:bodyPr>
          <a:lstStyle>
            <a:lvl1pPr algn="ctr">
              <a:defRPr sz="22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Lst>
  <p:transition xmlns:p14="http://schemas.microsoft.com/office/powerpoint/2010/main" spd="med"/>
  <p:txStyles>
    <p:titleStyle>
      <a:lvl1pPr marL="0" marR="0" indent="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1pPr>
      <a:lvl2pPr marL="0" marR="0" indent="2286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2pPr>
      <a:lvl3pPr marL="0" marR="0" indent="4572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3pPr>
      <a:lvl4pPr marL="0" marR="0" indent="6858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4pPr>
      <a:lvl5pPr marL="0" marR="0" indent="9144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5pPr>
      <a:lvl6pPr marL="0" marR="0" indent="11430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6pPr>
      <a:lvl7pPr marL="0" marR="0" indent="13716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7pPr>
      <a:lvl8pPr marL="0" marR="0" indent="16002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8pPr>
      <a:lvl9pPr marL="0" marR="0" indent="1828800" algn="l" defTabSz="825500" latinLnBrk="0">
        <a:lnSpc>
          <a:spcPct val="100000"/>
        </a:lnSpc>
        <a:spcBef>
          <a:spcPts val="0"/>
        </a:spcBef>
        <a:spcAft>
          <a:spcPts val="0"/>
        </a:spcAft>
        <a:buClrTx/>
        <a:buSzTx/>
        <a:buFontTx/>
        <a:buNone/>
        <a:tabLst/>
        <a:defRPr sz="4600" b="0" i="0" u="none" strike="noStrike" cap="none" spc="0" baseline="0">
          <a:ln>
            <a:noFill/>
          </a:ln>
          <a:solidFill>
            <a:srgbClr val="0096FF"/>
          </a:solidFill>
          <a:uFillTx/>
          <a:latin typeface="+mn-lt"/>
          <a:ea typeface="+mn-ea"/>
          <a:cs typeface="+mn-cs"/>
          <a:sym typeface="Helvetica Neue Light"/>
        </a:defRPr>
      </a:lvl9pPr>
    </p:titleStyle>
    <p:bodyStyle>
      <a:lvl1pPr marL="5080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1pPr>
      <a:lvl2pPr marL="9525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2pPr>
      <a:lvl3pPr marL="13970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3pPr>
      <a:lvl4pPr marL="18415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4pPr>
      <a:lvl5pPr marL="22860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5pPr>
      <a:lvl6pPr marL="26416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6pPr>
      <a:lvl7pPr marL="29972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7pPr>
      <a:lvl8pPr marL="33528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8pPr>
      <a:lvl9pPr marL="3708400" marR="0" indent="-190500" algn="l" defTabSz="825500" latinLnBrk="0">
        <a:lnSpc>
          <a:spcPct val="80000"/>
        </a:lnSpc>
        <a:spcBef>
          <a:spcPts val="1400"/>
        </a:spcBef>
        <a:spcAft>
          <a:spcPts val="0"/>
        </a:spcAft>
        <a:buClrTx/>
        <a:buSzPct val="75000"/>
        <a:buFontTx/>
        <a:buChar char="•"/>
        <a:tabLst/>
        <a:defRPr sz="3000" b="0" i="0" u="none" strike="noStrike" cap="none" spc="0" baseline="0">
          <a:ln>
            <a:noFill/>
          </a:ln>
          <a:solidFill>
            <a:srgbClr val="000000"/>
          </a:solidFill>
          <a:uFillTx/>
          <a:latin typeface="+mn-lt"/>
          <a:ea typeface="+mn-ea"/>
          <a:cs typeface="+mn-cs"/>
          <a:sym typeface="Helvetica Neue Light"/>
        </a:defRPr>
      </a:lvl9pPr>
    </p:bodyStyle>
    <p:otherStyle>
      <a:lvl1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0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32.tif"/><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32.tif"/><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4.tif"/><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32.tif"/><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6.tif"/><Relationship Id="rId1" Type="http://schemas.openxmlformats.org/officeDocument/2006/relationships/slideLayout" Target="../slideLayouts/slideLayout201.xml"/><Relationship Id="rId2" Type="http://schemas.openxmlformats.org/officeDocument/2006/relationships/image" Target="../media/image32.tif"/></Relationships>
</file>

<file path=ppt/slides/_rels/slide26.xml.rels><?xml version="1.0" encoding="UTF-8" standalone="yes"?>
<Relationships xmlns="http://schemas.openxmlformats.org/package/2006/relationships"><Relationship Id="rId3" Type="http://schemas.openxmlformats.org/officeDocument/2006/relationships/image" Target="../media/image37.tif"/><Relationship Id="rId4" Type="http://schemas.openxmlformats.org/officeDocument/2006/relationships/image" Target="../media/image38.png"/><Relationship Id="rId1" Type="http://schemas.openxmlformats.org/officeDocument/2006/relationships/slideLayout" Target="../slideLayouts/slideLayout201.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www.trueislam.com" TargetMode="External"/><Relationship Id="rId4" Type="http://schemas.openxmlformats.org/officeDocument/2006/relationships/image" Target="../media/image39.tif"/><Relationship Id="rId5" Type="http://schemas.openxmlformats.org/officeDocument/2006/relationships/image" Target="../media/image18.jpeg"/><Relationship Id="rId1" Type="http://schemas.openxmlformats.org/officeDocument/2006/relationships/slideLayout" Target="../slideLayouts/slideLayout201.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1.png"/><Relationship Id="rId1" Type="http://schemas.openxmlformats.org/officeDocument/2006/relationships/slideLayout" Target="../slideLayouts/slideLayout201.xml"/><Relationship Id="rId2"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png"/><Relationship Id="rId1" Type="http://schemas.openxmlformats.org/officeDocument/2006/relationships/slideLayout" Target="../slideLayouts/slideLayout201.xml"/><Relationship Id="rId2" Type="http://schemas.openxmlformats.org/officeDocument/2006/relationships/image" Target="../media/image42.t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0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44.tif"/><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45.tif"/><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png"/><Relationship Id="rId6" Type="http://schemas.openxmlformats.org/officeDocument/2006/relationships/image" Target="../media/image13.tif"/><Relationship Id="rId7" Type="http://schemas.openxmlformats.org/officeDocument/2006/relationships/image" Target="../media/image14.png"/><Relationship Id="rId1" Type="http://schemas.openxmlformats.org/officeDocument/2006/relationships/slideLayout" Target="../slideLayouts/slideLayout201.xml"/><Relationship Id="rId2" Type="http://schemas.openxmlformats.org/officeDocument/2006/relationships/image" Target="../media/image9.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hyperlink" Target="https://medium.com/@WhiteHouse/president-obama-addresses-the-nation-on-keeping-the-american-people-safe-b4cfa8a0f143%23.8483gzu8d" TargetMode="Externa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201.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tif"/><Relationship Id="rId6" Type="http://schemas.openxmlformats.org/officeDocument/2006/relationships/image" Target="../media/image23.tif"/><Relationship Id="rId7" Type="http://schemas.openxmlformats.org/officeDocument/2006/relationships/image" Target="../media/image24.tif"/><Relationship Id="rId8" Type="http://schemas.openxmlformats.org/officeDocument/2006/relationships/image" Target="../media/image25.tif"/><Relationship Id="rId1" Type="http://schemas.openxmlformats.org/officeDocument/2006/relationships/slideLayout" Target="../slideLayouts/slideLayout201.xml"/><Relationship Id="rId2" Type="http://schemas.openxmlformats.org/officeDocument/2006/relationships/image" Target="../media/image19.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26.tif"/><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01.xml"/><Relationship Id="rId2"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4" name="Shape 2244"/>
          <p:cNvSpPr/>
          <p:nvPr/>
        </p:nvSpPr>
        <p:spPr>
          <a:xfrm>
            <a:off x="8203356" y="7416800"/>
            <a:ext cx="7977288" cy="662484"/>
          </a:xfrm>
          <a:prstGeom prst="rect">
            <a:avLst/>
          </a:prstGeom>
          <a:solidFill>
            <a:srgbClr val="FFFFFF"/>
          </a:solidFill>
          <a:ln w="12700">
            <a:miter lim="400000"/>
          </a:ln>
        </p:spPr>
        <p:txBody>
          <a:bodyPr lIns="50800" tIns="50800" rIns="50800" bIns="50800" anchor="ctr"/>
          <a:lstStyle/>
          <a:p>
            <a:pPr algn="ctr">
              <a:defRPr sz="1800"/>
            </a:pPr>
            <a:endParaRPr/>
          </a:p>
        </p:txBody>
      </p:sp>
      <p:sp>
        <p:nvSpPr>
          <p:cNvPr id="2245" name="Shape 2245"/>
          <p:cNvSpPr/>
          <p:nvPr/>
        </p:nvSpPr>
        <p:spPr>
          <a:xfrm>
            <a:off x="7665180" y="9868708"/>
            <a:ext cx="3520194" cy="17184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b="1">
                <a:latin typeface="+mj-lt"/>
                <a:ea typeface="+mj-ea"/>
                <a:cs typeface="+mj-cs"/>
                <a:sym typeface="Helvetica Neue"/>
              </a:defRPr>
            </a:lvl1pPr>
          </a:lstStyle>
          <a:p>
            <a:r>
              <a:rPr lang="en-US" dirty="0" smtClean="0"/>
              <a:t>NAME HERE </a:t>
            </a:r>
          </a:p>
          <a:p>
            <a:r>
              <a:rPr lang="en-US" dirty="0" smtClean="0"/>
              <a:t>Chapter Name</a:t>
            </a:r>
            <a:endParaRPr lang="en-US" dirty="0"/>
          </a:p>
          <a:p>
            <a:r>
              <a:rPr lang="en-US" dirty="0" smtClean="0"/>
              <a:t>@</a:t>
            </a:r>
            <a:r>
              <a:rPr lang="en-US" dirty="0" err="1" smtClean="0"/>
              <a:t>TrueIslamUSA</a:t>
            </a:r>
            <a:endParaRPr dirty="0"/>
          </a:p>
        </p:txBody>
      </p:sp>
      <p:pic>
        <p:nvPicPr>
          <p:cNvPr id="2246" name="pasted-image.pdf"/>
          <p:cNvPicPr>
            <a:picLocks noChangeAspect="1"/>
          </p:cNvPicPr>
          <p:nvPr/>
        </p:nvPicPr>
        <p:blipFill>
          <a:blip r:embed="rId2">
            <a:extLst/>
          </a:blip>
          <a:stretch>
            <a:fillRect/>
          </a:stretch>
        </p:blipFill>
        <p:spPr>
          <a:xfrm>
            <a:off x="1102915" y="1103498"/>
            <a:ext cx="22178288" cy="8304352"/>
          </a:xfrm>
          <a:prstGeom prst="rect">
            <a:avLst/>
          </a:prstGeom>
          <a:ln w="12700">
            <a:miter lim="400000"/>
          </a:ln>
        </p:spPr>
      </p:pic>
      <p:sp>
        <p:nvSpPr>
          <p:cNvPr id="2247" name="Shape 2247"/>
          <p:cNvSpPr/>
          <p:nvPr/>
        </p:nvSpPr>
        <p:spPr>
          <a:xfrm flipV="1">
            <a:off x="6934200" y="9868708"/>
            <a:ext cx="10515600" cy="11971"/>
          </a:xfrm>
          <a:prstGeom prst="line">
            <a:avLst/>
          </a:prstGeom>
          <a:ln w="50800">
            <a:solidFill>
              <a:srgbClr val="0096FF"/>
            </a:solidFill>
            <a:miter lim="400000"/>
          </a:ln>
        </p:spPr>
        <p:txBody>
          <a:bodyPr lIns="0" tIns="0" rIns="0" bIns="0"/>
          <a:lstStyle/>
          <a:p>
            <a:pPr algn="ctr">
              <a:defRPr sz="1800"/>
            </a:pPr>
            <a:endParaRPr/>
          </a:p>
        </p:txBody>
      </p:sp>
      <p:sp>
        <p:nvSpPr>
          <p:cNvPr id="2248" name="Shape 2248"/>
          <p:cNvSpPr/>
          <p:nvPr/>
        </p:nvSpPr>
        <p:spPr>
          <a:xfrm flipV="1">
            <a:off x="6934200" y="11876047"/>
            <a:ext cx="10515600" cy="11971"/>
          </a:xfrm>
          <a:prstGeom prst="line">
            <a:avLst/>
          </a:prstGeom>
          <a:ln w="50800">
            <a:solidFill>
              <a:srgbClr val="0096FF"/>
            </a:solidFill>
            <a:miter lim="400000"/>
          </a:ln>
        </p:spPr>
        <p:txBody>
          <a:bodyPr lIns="0" tIns="0" rIns="0" bIns="0"/>
          <a:lstStyle/>
          <a:p>
            <a:pPr algn="ctr">
              <a:defRPr sz="1800"/>
            </a:pPr>
            <a:endParaRPr/>
          </a:p>
        </p:txBody>
      </p:sp>
      <p:pic>
        <p:nvPicPr>
          <p:cNvPr id="2249" name="pasted-image.pdf"/>
          <p:cNvPicPr>
            <a:picLocks noChangeAspect="1"/>
          </p:cNvPicPr>
          <p:nvPr/>
        </p:nvPicPr>
        <p:blipFill>
          <a:blip r:embed="rId3">
            <a:extLst/>
          </a:blip>
          <a:stretch>
            <a:fillRect/>
          </a:stretch>
        </p:blipFill>
        <p:spPr>
          <a:xfrm>
            <a:off x="16626189" y="2647133"/>
            <a:ext cx="5084520" cy="1452721"/>
          </a:xfrm>
          <a:prstGeom prst="rect">
            <a:avLst/>
          </a:prstGeom>
          <a:ln w="12700">
            <a:miter lim="400000"/>
          </a:ln>
        </p:spPr>
      </p:pic>
      <p:pic>
        <p:nvPicPr>
          <p:cNvPr id="2250" name="Screen Shot 2015-10-23 at 8.25.34 AM-filtered.png"/>
          <p:cNvPicPr>
            <a:picLocks noChangeAspect="1"/>
          </p:cNvPicPr>
          <p:nvPr/>
        </p:nvPicPr>
        <p:blipFill>
          <a:blip r:embed="rId4">
            <a:extLst/>
          </a:blip>
          <a:srcRect l="7349" t="26322" r="7716" b="35564"/>
          <a:stretch>
            <a:fillRect/>
          </a:stretch>
        </p:blipFill>
        <p:spPr>
          <a:xfrm>
            <a:off x="21814776" y="11888018"/>
            <a:ext cx="1986676" cy="1375966"/>
          </a:xfrm>
          <a:custGeom>
            <a:avLst/>
            <a:gdLst/>
            <a:ahLst/>
            <a:cxnLst>
              <a:cxn ang="0">
                <a:pos x="wd2" y="hd2"/>
              </a:cxn>
              <a:cxn ang="5400000">
                <a:pos x="wd2" y="hd2"/>
              </a:cxn>
              <a:cxn ang="10800000">
                <a:pos x="wd2" y="hd2"/>
              </a:cxn>
              <a:cxn ang="16200000">
                <a:pos x="wd2" y="hd2"/>
              </a:cxn>
            </a:cxnLst>
            <a:rect l="0" t="0" r="r" b="b"/>
            <a:pathLst>
              <a:path w="21533" h="21481" extrusionOk="0">
                <a:moveTo>
                  <a:pt x="1298" y="14"/>
                </a:moveTo>
                <a:cubicBezTo>
                  <a:pt x="1203" y="152"/>
                  <a:pt x="1275" y="1593"/>
                  <a:pt x="1410" y="2264"/>
                </a:cubicBezTo>
                <a:cubicBezTo>
                  <a:pt x="1581" y="3116"/>
                  <a:pt x="1801" y="3723"/>
                  <a:pt x="2184" y="4420"/>
                </a:cubicBezTo>
                <a:cubicBezTo>
                  <a:pt x="2355" y="4731"/>
                  <a:pt x="2475" y="5033"/>
                  <a:pt x="2451" y="5089"/>
                </a:cubicBezTo>
                <a:cubicBezTo>
                  <a:pt x="2395" y="5219"/>
                  <a:pt x="1974" y="5156"/>
                  <a:pt x="1836" y="4996"/>
                </a:cubicBezTo>
                <a:cubicBezTo>
                  <a:pt x="1645" y="4775"/>
                  <a:pt x="1042" y="4372"/>
                  <a:pt x="1040" y="4463"/>
                </a:cubicBezTo>
                <a:cubicBezTo>
                  <a:pt x="1038" y="4512"/>
                  <a:pt x="995" y="4474"/>
                  <a:pt x="941" y="4376"/>
                </a:cubicBezTo>
                <a:cubicBezTo>
                  <a:pt x="810" y="4140"/>
                  <a:pt x="142" y="3447"/>
                  <a:pt x="46" y="3447"/>
                </a:cubicBezTo>
                <a:cubicBezTo>
                  <a:pt x="-59" y="3447"/>
                  <a:pt x="31" y="5499"/>
                  <a:pt x="145" y="5696"/>
                </a:cubicBezTo>
                <a:cubicBezTo>
                  <a:pt x="195" y="5782"/>
                  <a:pt x="211" y="5886"/>
                  <a:pt x="184" y="5925"/>
                </a:cubicBezTo>
                <a:cubicBezTo>
                  <a:pt x="111" y="6030"/>
                  <a:pt x="401" y="7501"/>
                  <a:pt x="524" y="7648"/>
                </a:cubicBezTo>
                <a:cubicBezTo>
                  <a:pt x="581" y="7716"/>
                  <a:pt x="614" y="7835"/>
                  <a:pt x="592" y="7914"/>
                </a:cubicBezTo>
                <a:cubicBezTo>
                  <a:pt x="571" y="7993"/>
                  <a:pt x="648" y="8261"/>
                  <a:pt x="764" y="8509"/>
                </a:cubicBezTo>
                <a:cubicBezTo>
                  <a:pt x="881" y="8757"/>
                  <a:pt x="993" y="9069"/>
                  <a:pt x="1010" y="9197"/>
                </a:cubicBezTo>
                <a:cubicBezTo>
                  <a:pt x="1062" y="9591"/>
                  <a:pt x="1612" y="10690"/>
                  <a:pt x="2102" y="11384"/>
                </a:cubicBezTo>
                <a:cubicBezTo>
                  <a:pt x="2576" y="12054"/>
                  <a:pt x="3669" y="13087"/>
                  <a:pt x="3763" y="12951"/>
                </a:cubicBezTo>
                <a:cubicBezTo>
                  <a:pt x="3791" y="12911"/>
                  <a:pt x="3873" y="12954"/>
                  <a:pt x="3943" y="13044"/>
                </a:cubicBezTo>
                <a:cubicBezTo>
                  <a:pt x="4089" y="13232"/>
                  <a:pt x="4749" y="13508"/>
                  <a:pt x="4817" y="13410"/>
                </a:cubicBezTo>
                <a:cubicBezTo>
                  <a:pt x="4841" y="13374"/>
                  <a:pt x="4918" y="13411"/>
                  <a:pt x="4984" y="13491"/>
                </a:cubicBezTo>
                <a:cubicBezTo>
                  <a:pt x="5160" y="13701"/>
                  <a:pt x="7458" y="13681"/>
                  <a:pt x="7785" y="13466"/>
                </a:cubicBezTo>
                <a:cubicBezTo>
                  <a:pt x="7918" y="13378"/>
                  <a:pt x="8053" y="13293"/>
                  <a:pt x="8086" y="13280"/>
                </a:cubicBezTo>
                <a:cubicBezTo>
                  <a:pt x="8119" y="13267"/>
                  <a:pt x="8177" y="13246"/>
                  <a:pt x="8211" y="13230"/>
                </a:cubicBezTo>
                <a:cubicBezTo>
                  <a:pt x="8244" y="13215"/>
                  <a:pt x="8304" y="13193"/>
                  <a:pt x="8348" y="13181"/>
                </a:cubicBezTo>
                <a:cubicBezTo>
                  <a:pt x="8648" y="13100"/>
                  <a:pt x="8868" y="12950"/>
                  <a:pt x="8907" y="12803"/>
                </a:cubicBezTo>
                <a:cubicBezTo>
                  <a:pt x="8933" y="12708"/>
                  <a:pt x="8984" y="12663"/>
                  <a:pt x="9024" y="12697"/>
                </a:cubicBezTo>
                <a:cubicBezTo>
                  <a:pt x="9063" y="12732"/>
                  <a:pt x="9253" y="12595"/>
                  <a:pt x="9445" y="12394"/>
                </a:cubicBezTo>
                <a:cubicBezTo>
                  <a:pt x="9793" y="12030"/>
                  <a:pt x="9795" y="12025"/>
                  <a:pt x="9617" y="11855"/>
                </a:cubicBezTo>
                <a:cubicBezTo>
                  <a:pt x="9447" y="11692"/>
                  <a:pt x="9441" y="11614"/>
                  <a:pt x="9441" y="9953"/>
                </a:cubicBezTo>
                <a:cubicBezTo>
                  <a:pt x="9441" y="8453"/>
                  <a:pt x="9422" y="8207"/>
                  <a:pt x="9308" y="8143"/>
                </a:cubicBezTo>
                <a:cubicBezTo>
                  <a:pt x="9235" y="8103"/>
                  <a:pt x="9117" y="8122"/>
                  <a:pt x="9045" y="8187"/>
                </a:cubicBezTo>
                <a:cubicBezTo>
                  <a:pt x="8938" y="8284"/>
                  <a:pt x="8906" y="8613"/>
                  <a:pt x="8873" y="10039"/>
                </a:cubicBezTo>
                <a:cubicBezTo>
                  <a:pt x="8840" y="11478"/>
                  <a:pt x="8814" y="11774"/>
                  <a:pt x="8714" y="11774"/>
                </a:cubicBezTo>
                <a:cubicBezTo>
                  <a:pt x="8613" y="11774"/>
                  <a:pt x="8586" y="11485"/>
                  <a:pt x="8568" y="10027"/>
                </a:cubicBezTo>
                <a:cubicBezTo>
                  <a:pt x="8555" y="9068"/>
                  <a:pt x="8511" y="8235"/>
                  <a:pt x="8469" y="8174"/>
                </a:cubicBezTo>
                <a:cubicBezTo>
                  <a:pt x="8420" y="8104"/>
                  <a:pt x="8321" y="8119"/>
                  <a:pt x="8193" y="8218"/>
                </a:cubicBezTo>
                <a:cubicBezTo>
                  <a:pt x="7995" y="8371"/>
                  <a:pt x="7992" y="8392"/>
                  <a:pt x="7970" y="10070"/>
                </a:cubicBezTo>
                <a:cubicBezTo>
                  <a:pt x="7951" y="11489"/>
                  <a:pt x="7925" y="11774"/>
                  <a:pt x="7823" y="11774"/>
                </a:cubicBezTo>
                <a:cubicBezTo>
                  <a:pt x="7722" y="11774"/>
                  <a:pt x="7700" y="11483"/>
                  <a:pt x="7682" y="9977"/>
                </a:cubicBezTo>
                <a:cubicBezTo>
                  <a:pt x="7668" y="8874"/>
                  <a:pt x="7625" y="8122"/>
                  <a:pt x="7570" y="8026"/>
                </a:cubicBezTo>
                <a:cubicBezTo>
                  <a:pt x="7520" y="7940"/>
                  <a:pt x="7507" y="7831"/>
                  <a:pt x="7540" y="7784"/>
                </a:cubicBezTo>
                <a:cubicBezTo>
                  <a:pt x="7633" y="7649"/>
                  <a:pt x="8583" y="7649"/>
                  <a:pt x="8697" y="7784"/>
                </a:cubicBezTo>
                <a:cubicBezTo>
                  <a:pt x="8769" y="7870"/>
                  <a:pt x="8859" y="7866"/>
                  <a:pt x="9002" y="7772"/>
                </a:cubicBezTo>
                <a:cubicBezTo>
                  <a:pt x="9281" y="7589"/>
                  <a:pt x="9443" y="7607"/>
                  <a:pt x="9617" y="7834"/>
                </a:cubicBezTo>
                <a:cubicBezTo>
                  <a:pt x="9747" y="8003"/>
                  <a:pt x="9764" y="8223"/>
                  <a:pt x="9764" y="9680"/>
                </a:cubicBezTo>
                <a:cubicBezTo>
                  <a:pt x="9764" y="11026"/>
                  <a:pt x="9788" y="11363"/>
                  <a:pt x="9888" y="11483"/>
                </a:cubicBezTo>
                <a:cubicBezTo>
                  <a:pt x="9985" y="11599"/>
                  <a:pt x="10003" y="11812"/>
                  <a:pt x="9974" y="12481"/>
                </a:cubicBezTo>
                <a:cubicBezTo>
                  <a:pt x="9954" y="12949"/>
                  <a:pt x="9914" y="13390"/>
                  <a:pt x="9884" y="13460"/>
                </a:cubicBezTo>
                <a:cubicBezTo>
                  <a:pt x="9854" y="13530"/>
                  <a:pt x="9851" y="13664"/>
                  <a:pt x="9875" y="13757"/>
                </a:cubicBezTo>
                <a:cubicBezTo>
                  <a:pt x="9927" y="13951"/>
                  <a:pt x="10292" y="13989"/>
                  <a:pt x="10370" y="13807"/>
                </a:cubicBezTo>
                <a:cubicBezTo>
                  <a:pt x="10405" y="13726"/>
                  <a:pt x="10457" y="13724"/>
                  <a:pt x="10521" y="13800"/>
                </a:cubicBezTo>
                <a:cubicBezTo>
                  <a:pt x="10645" y="13950"/>
                  <a:pt x="11306" y="13935"/>
                  <a:pt x="11437" y="13782"/>
                </a:cubicBezTo>
                <a:cubicBezTo>
                  <a:pt x="11505" y="13702"/>
                  <a:pt x="11574" y="13704"/>
                  <a:pt x="11643" y="13788"/>
                </a:cubicBezTo>
                <a:cubicBezTo>
                  <a:pt x="11701" y="13857"/>
                  <a:pt x="12042" y="13905"/>
                  <a:pt x="12418" y="13893"/>
                </a:cubicBezTo>
                <a:cubicBezTo>
                  <a:pt x="12978" y="13875"/>
                  <a:pt x="13105" y="13834"/>
                  <a:pt x="13201" y="13645"/>
                </a:cubicBezTo>
                <a:cubicBezTo>
                  <a:pt x="13331" y="13388"/>
                  <a:pt x="13362" y="12001"/>
                  <a:pt x="13239" y="11892"/>
                </a:cubicBezTo>
                <a:cubicBezTo>
                  <a:pt x="13197" y="11854"/>
                  <a:pt x="13180" y="11744"/>
                  <a:pt x="13205" y="11650"/>
                </a:cubicBezTo>
                <a:cubicBezTo>
                  <a:pt x="13260" y="11441"/>
                  <a:pt x="13257" y="11440"/>
                  <a:pt x="12086" y="11427"/>
                </a:cubicBezTo>
                <a:lnTo>
                  <a:pt x="11144" y="11421"/>
                </a:lnTo>
                <a:lnTo>
                  <a:pt x="11119" y="12035"/>
                </a:lnTo>
                <a:cubicBezTo>
                  <a:pt x="11089" y="12808"/>
                  <a:pt x="10953" y="12880"/>
                  <a:pt x="10882" y="12158"/>
                </a:cubicBezTo>
                <a:cubicBezTo>
                  <a:pt x="10816" y="11491"/>
                  <a:pt x="10768" y="11365"/>
                  <a:pt x="10572" y="11365"/>
                </a:cubicBezTo>
                <a:cubicBezTo>
                  <a:pt x="10351" y="11365"/>
                  <a:pt x="10292" y="11148"/>
                  <a:pt x="10447" y="10901"/>
                </a:cubicBezTo>
                <a:cubicBezTo>
                  <a:pt x="10522" y="10782"/>
                  <a:pt x="10591" y="10599"/>
                  <a:pt x="10602" y="10492"/>
                </a:cubicBezTo>
                <a:cubicBezTo>
                  <a:pt x="10613" y="10385"/>
                  <a:pt x="10659" y="10262"/>
                  <a:pt x="10706" y="10219"/>
                </a:cubicBezTo>
                <a:cubicBezTo>
                  <a:pt x="10828" y="10106"/>
                  <a:pt x="11290" y="8898"/>
                  <a:pt x="11321" y="8608"/>
                </a:cubicBezTo>
                <a:cubicBezTo>
                  <a:pt x="11335" y="8472"/>
                  <a:pt x="11384" y="8292"/>
                  <a:pt x="11433" y="8205"/>
                </a:cubicBezTo>
                <a:cubicBezTo>
                  <a:pt x="11520" y="8049"/>
                  <a:pt x="12011" y="6668"/>
                  <a:pt x="12039" y="6502"/>
                </a:cubicBezTo>
                <a:cubicBezTo>
                  <a:pt x="12047" y="6453"/>
                  <a:pt x="12085" y="6361"/>
                  <a:pt x="12121" y="6297"/>
                </a:cubicBezTo>
                <a:cubicBezTo>
                  <a:pt x="12156" y="6233"/>
                  <a:pt x="12327" y="5910"/>
                  <a:pt x="12504" y="5578"/>
                </a:cubicBezTo>
                <a:cubicBezTo>
                  <a:pt x="12797" y="5027"/>
                  <a:pt x="13446" y="4265"/>
                  <a:pt x="13618" y="4265"/>
                </a:cubicBezTo>
                <a:cubicBezTo>
                  <a:pt x="13657" y="4265"/>
                  <a:pt x="13756" y="4189"/>
                  <a:pt x="13837" y="4104"/>
                </a:cubicBezTo>
                <a:cubicBezTo>
                  <a:pt x="13974" y="3959"/>
                  <a:pt x="13956" y="3921"/>
                  <a:pt x="13601" y="3552"/>
                </a:cubicBezTo>
                <a:cubicBezTo>
                  <a:pt x="13390" y="3334"/>
                  <a:pt x="13181" y="3156"/>
                  <a:pt x="13140" y="3156"/>
                </a:cubicBezTo>
                <a:cubicBezTo>
                  <a:pt x="13099" y="3156"/>
                  <a:pt x="13043" y="3097"/>
                  <a:pt x="13011" y="3026"/>
                </a:cubicBezTo>
                <a:cubicBezTo>
                  <a:pt x="12980" y="2954"/>
                  <a:pt x="12790" y="2773"/>
                  <a:pt x="12590" y="2623"/>
                </a:cubicBezTo>
                <a:cubicBezTo>
                  <a:pt x="12312" y="2414"/>
                  <a:pt x="12092" y="2348"/>
                  <a:pt x="11661" y="2344"/>
                </a:cubicBezTo>
                <a:cubicBezTo>
                  <a:pt x="10960" y="2338"/>
                  <a:pt x="10517" y="2625"/>
                  <a:pt x="9961" y="3441"/>
                </a:cubicBezTo>
                <a:cubicBezTo>
                  <a:pt x="9558" y="4033"/>
                  <a:pt x="9442" y="4081"/>
                  <a:pt x="9441" y="3645"/>
                </a:cubicBezTo>
                <a:cubicBezTo>
                  <a:pt x="9440" y="3141"/>
                  <a:pt x="9265" y="2500"/>
                  <a:pt x="9019" y="2096"/>
                </a:cubicBezTo>
                <a:cubicBezTo>
                  <a:pt x="8781" y="1706"/>
                  <a:pt x="8224" y="1205"/>
                  <a:pt x="8090" y="1260"/>
                </a:cubicBezTo>
                <a:cubicBezTo>
                  <a:pt x="8056" y="1274"/>
                  <a:pt x="7937" y="1211"/>
                  <a:pt x="7828" y="1124"/>
                </a:cubicBezTo>
                <a:cubicBezTo>
                  <a:pt x="7686" y="1011"/>
                  <a:pt x="7164" y="952"/>
                  <a:pt x="6012" y="913"/>
                </a:cubicBezTo>
                <a:cubicBezTo>
                  <a:pt x="4213" y="852"/>
                  <a:pt x="3333" y="750"/>
                  <a:pt x="2614" y="529"/>
                </a:cubicBezTo>
                <a:cubicBezTo>
                  <a:pt x="2349" y="447"/>
                  <a:pt x="2079" y="372"/>
                  <a:pt x="2012" y="361"/>
                </a:cubicBezTo>
                <a:cubicBezTo>
                  <a:pt x="1945" y="351"/>
                  <a:pt x="1769" y="251"/>
                  <a:pt x="1621" y="138"/>
                </a:cubicBezTo>
                <a:cubicBezTo>
                  <a:pt x="1472" y="26"/>
                  <a:pt x="1327" y="-28"/>
                  <a:pt x="1298" y="14"/>
                </a:cubicBezTo>
                <a:close/>
                <a:moveTo>
                  <a:pt x="14401" y="839"/>
                </a:moveTo>
                <a:cubicBezTo>
                  <a:pt x="14338" y="804"/>
                  <a:pt x="14293" y="811"/>
                  <a:pt x="14302" y="857"/>
                </a:cubicBezTo>
                <a:cubicBezTo>
                  <a:pt x="14311" y="903"/>
                  <a:pt x="14272" y="1063"/>
                  <a:pt x="14216" y="1210"/>
                </a:cubicBezTo>
                <a:cubicBezTo>
                  <a:pt x="14140" y="1408"/>
                  <a:pt x="14069" y="1459"/>
                  <a:pt x="13945" y="1402"/>
                </a:cubicBezTo>
                <a:cubicBezTo>
                  <a:pt x="13798" y="1335"/>
                  <a:pt x="13784" y="1359"/>
                  <a:pt x="13829" y="1613"/>
                </a:cubicBezTo>
                <a:cubicBezTo>
                  <a:pt x="13862" y="1805"/>
                  <a:pt x="13837" y="1955"/>
                  <a:pt x="13755" y="2053"/>
                </a:cubicBezTo>
                <a:cubicBezTo>
                  <a:pt x="13687" y="2135"/>
                  <a:pt x="13653" y="2281"/>
                  <a:pt x="13678" y="2375"/>
                </a:cubicBezTo>
                <a:cubicBezTo>
                  <a:pt x="13703" y="2469"/>
                  <a:pt x="13682" y="2609"/>
                  <a:pt x="13635" y="2691"/>
                </a:cubicBezTo>
                <a:cubicBezTo>
                  <a:pt x="13530" y="2873"/>
                  <a:pt x="13823" y="3212"/>
                  <a:pt x="14087" y="3212"/>
                </a:cubicBezTo>
                <a:cubicBezTo>
                  <a:pt x="14180" y="3212"/>
                  <a:pt x="14280" y="3242"/>
                  <a:pt x="14306" y="3280"/>
                </a:cubicBezTo>
                <a:cubicBezTo>
                  <a:pt x="14380" y="3386"/>
                  <a:pt x="14146" y="4250"/>
                  <a:pt x="13880" y="4847"/>
                </a:cubicBezTo>
                <a:cubicBezTo>
                  <a:pt x="13748" y="5144"/>
                  <a:pt x="13639" y="5450"/>
                  <a:pt x="13639" y="5523"/>
                </a:cubicBezTo>
                <a:cubicBezTo>
                  <a:pt x="13639" y="5882"/>
                  <a:pt x="13913" y="5424"/>
                  <a:pt x="14173" y="4630"/>
                </a:cubicBezTo>
                <a:cubicBezTo>
                  <a:pt x="14333" y="4141"/>
                  <a:pt x="14492" y="3661"/>
                  <a:pt x="14525" y="3565"/>
                </a:cubicBezTo>
                <a:cubicBezTo>
                  <a:pt x="14559" y="3469"/>
                  <a:pt x="14718" y="3355"/>
                  <a:pt x="14882" y="3317"/>
                </a:cubicBezTo>
                <a:cubicBezTo>
                  <a:pt x="15261" y="3228"/>
                  <a:pt x="15394" y="3053"/>
                  <a:pt x="15261" y="2821"/>
                </a:cubicBezTo>
                <a:cubicBezTo>
                  <a:pt x="15195" y="2706"/>
                  <a:pt x="15190" y="2631"/>
                  <a:pt x="15248" y="2580"/>
                </a:cubicBezTo>
                <a:cubicBezTo>
                  <a:pt x="15388" y="2455"/>
                  <a:pt x="15347" y="2164"/>
                  <a:pt x="15188" y="2164"/>
                </a:cubicBezTo>
                <a:cubicBezTo>
                  <a:pt x="14983" y="2164"/>
                  <a:pt x="14914" y="2039"/>
                  <a:pt x="15020" y="1855"/>
                </a:cubicBezTo>
                <a:cubicBezTo>
                  <a:pt x="15069" y="1770"/>
                  <a:pt x="15090" y="1620"/>
                  <a:pt x="15063" y="1520"/>
                </a:cubicBezTo>
                <a:cubicBezTo>
                  <a:pt x="15025" y="1376"/>
                  <a:pt x="14979" y="1369"/>
                  <a:pt x="14848" y="1470"/>
                </a:cubicBezTo>
                <a:cubicBezTo>
                  <a:pt x="14703" y="1582"/>
                  <a:pt x="14672" y="1551"/>
                  <a:pt x="14599" y="1247"/>
                </a:cubicBezTo>
                <a:cubicBezTo>
                  <a:pt x="14553" y="1057"/>
                  <a:pt x="14464" y="873"/>
                  <a:pt x="14401" y="839"/>
                </a:cubicBezTo>
                <a:close/>
                <a:moveTo>
                  <a:pt x="15171" y="11421"/>
                </a:moveTo>
                <a:cubicBezTo>
                  <a:pt x="13769" y="11421"/>
                  <a:pt x="13680" y="11436"/>
                  <a:pt x="13652" y="11644"/>
                </a:cubicBezTo>
                <a:cubicBezTo>
                  <a:pt x="13636" y="11766"/>
                  <a:pt x="13680" y="11915"/>
                  <a:pt x="13751" y="11973"/>
                </a:cubicBezTo>
                <a:cubicBezTo>
                  <a:pt x="13851" y="12053"/>
                  <a:pt x="13880" y="12270"/>
                  <a:pt x="13880" y="12927"/>
                </a:cubicBezTo>
                <a:cubicBezTo>
                  <a:pt x="13880" y="13393"/>
                  <a:pt x="13909" y="13810"/>
                  <a:pt x="13940" y="13856"/>
                </a:cubicBezTo>
                <a:cubicBezTo>
                  <a:pt x="13972" y="13902"/>
                  <a:pt x="14090" y="13925"/>
                  <a:pt x="14203" y="13906"/>
                </a:cubicBezTo>
                <a:cubicBezTo>
                  <a:pt x="14398" y="13873"/>
                  <a:pt x="14409" y="13827"/>
                  <a:pt x="14448" y="12964"/>
                </a:cubicBezTo>
                <a:cubicBezTo>
                  <a:pt x="14470" y="12467"/>
                  <a:pt x="14524" y="12059"/>
                  <a:pt x="14568" y="12059"/>
                </a:cubicBezTo>
                <a:cubicBezTo>
                  <a:pt x="14613" y="12059"/>
                  <a:pt x="14667" y="12467"/>
                  <a:pt x="14689" y="12964"/>
                </a:cubicBezTo>
                <a:lnTo>
                  <a:pt x="14728" y="13868"/>
                </a:lnTo>
                <a:lnTo>
                  <a:pt x="15231" y="13893"/>
                </a:lnTo>
                <a:cubicBezTo>
                  <a:pt x="15507" y="13906"/>
                  <a:pt x="15754" y="13864"/>
                  <a:pt x="15781" y="13800"/>
                </a:cubicBezTo>
                <a:cubicBezTo>
                  <a:pt x="15813" y="13726"/>
                  <a:pt x="15871" y="13729"/>
                  <a:pt x="15941" y="13813"/>
                </a:cubicBezTo>
                <a:cubicBezTo>
                  <a:pt x="16000" y="13884"/>
                  <a:pt x="16189" y="13926"/>
                  <a:pt x="16358" y="13906"/>
                </a:cubicBezTo>
                <a:cubicBezTo>
                  <a:pt x="16734" y="13861"/>
                  <a:pt x="16820" y="13530"/>
                  <a:pt x="16539" y="13224"/>
                </a:cubicBezTo>
                <a:lnTo>
                  <a:pt x="16358" y="13026"/>
                </a:lnTo>
                <a:lnTo>
                  <a:pt x="16530" y="12890"/>
                </a:lnTo>
                <a:cubicBezTo>
                  <a:pt x="16737" y="12730"/>
                  <a:pt x="16755" y="12502"/>
                  <a:pt x="16577" y="12289"/>
                </a:cubicBezTo>
                <a:cubicBezTo>
                  <a:pt x="16460" y="12148"/>
                  <a:pt x="16462" y="12121"/>
                  <a:pt x="16586" y="11991"/>
                </a:cubicBezTo>
                <a:cubicBezTo>
                  <a:pt x="16660" y="11913"/>
                  <a:pt x="16709" y="11755"/>
                  <a:pt x="16693" y="11638"/>
                </a:cubicBezTo>
                <a:cubicBezTo>
                  <a:pt x="16667" y="11441"/>
                  <a:pt x="16550" y="11421"/>
                  <a:pt x="15171" y="11421"/>
                </a:cubicBezTo>
                <a:close/>
                <a:moveTo>
                  <a:pt x="12005" y="14277"/>
                </a:moveTo>
                <a:cubicBezTo>
                  <a:pt x="11483" y="14277"/>
                  <a:pt x="11449" y="14296"/>
                  <a:pt x="11372" y="14587"/>
                </a:cubicBezTo>
                <a:lnTo>
                  <a:pt x="11291" y="14891"/>
                </a:lnTo>
                <a:lnTo>
                  <a:pt x="11106" y="14637"/>
                </a:lnTo>
                <a:cubicBezTo>
                  <a:pt x="10989" y="14479"/>
                  <a:pt x="10811" y="14383"/>
                  <a:pt x="10641" y="14383"/>
                </a:cubicBezTo>
                <a:cubicBezTo>
                  <a:pt x="10490" y="14382"/>
                  <a:pt x="9737" y="14355"/>
                  <a:pt x="8963" y="14321"/>
                </a:cubicBezTo>
                <a:cubicBezTo>
                  <a:pt x="7934" y="14275"/>
                  <a:pt x="7507" y="14297"/>
                  <a:pt x="7372" y="14401"/>
                </a:cubicBezTo>
                <a:cubicBezTo>
                  <a:pt x="7240" y="14503"/>
                  <a:pt x="7153" y="14509"/>
                  <a:pt x="7079" y="14420"/>
                </a:cubicBezTo>
                <a:cubicBezTo>
                  <a:pt x="7017" y="14345"/>
                  <a:pt x="6606" y="14303"/>
                  <a:pt x="6047" y="14315"/>
                </a:cubicBezTo>
                <a:lnTo>
                  <a:pt x="5122" y="14333"/>
                </a:lnTo>
                <a:lnTo>
                  <a:pt x="5122" y="16434"/>
                </a:lnTo>
                <a:lnTo>
                  <a:pt x="5122" y="18528"/>
                </a:lnTo>
                <a:lnTo>
                  <a:pt x="6111" y="18584"/>
                </a:lnTo>
                <a:cubicBezTo>
                  <a:pt x="7370" y="18658"/>
                  <a:pt x="7457" y="18864"/>
                  <a:pt x="6249" y="18906"/>
                </a:cubicBezTo>
                <a:cubicBezTo>
                  <a:pt x="5761" y="18923"/>
                  <a:pt x="5309" y="18970"/>
                  <a:pt x="5242" y="19011"/>
                </a:cubicBezTo>
                <a:cubicBezTo>
                  <a:pt x="5176" y="19052"/>
                  <a:pt x="5077" y="19079"/>
                  <a:pt x="5023" y="19067"/>
                </a:cubicBezTo>
                <a:cubicBezTo>
                  <a:pt x="4725" y="18999"/>
                  <a:pt x="4551" y="20716"/>
                  <a:pt x="4804" y="21235"/>
                </a:cubicBezTo>
                <a:cubicBezTo>
                  <a:pt x="4967" y="21572"/>
                  <a:pt x="5120" y="21564"/>
                  <a:pt x="5337" y="21204"/>
                </a:cubicBezTo>
                <a:cubicBezTo>
                  <a:pt x="5500" y="20934"/>
                  <a:pt x="5564" y="20913"/>
                  <a:pt x="6249" y="20913"/>
                </a:cubicBezTo>
                <a:cubicBezTo>
                  <a:pt x="7055" y="20913"/>
                  <a:pt x="7275" y="20788"/>
                  <a:pt x="7299" y="20318"/>
                </a:cubicBezTo>
                <a:lnTo>
                  <a:pt x="7312" y="20040"/>
                </a:lnTo>
                <a:lnTo>
                  <a:pt x="13846" y="19978"/>
                </a:lnTo>
                <a:cubicBezTo>
                  <a:pt x="18645" y="19933"/>
                  <a:pt x="20452" y="19883"/>
                  <a:pt x="20655" y="19779"/>
                </a:cubicBezTo>
                <a:cubicBezTo>
                  <a:pt x="21111" y="19547"/>
                  <a:pt x="21514" y="19103"/>
                  <a:pt x="21528" y="18819"/>
                </a:cubicBezTo>
                <a:cubicBezTo>
                  <a:pt x="21541" y="18579"/>
                  <a:pt x="21533" y="18576"/>
                  <a:pt x="21404" y="18745"/>
                </a:cubicBezTo>
                <a:cubicBezTo>
                  <a:pt x="21279" y="18908"/>
                  <a:pt x="20527" y="18922"/>
                  <a:pt x="14340" y="18900"/>
                </a:cubicBezTo>
                <a:cubicBezTo>
                  <a:pt x="9793" y="18883"/>
                  <a:pt x="7420" y="18834"/>
                  <a:pt x="7419" y="18757"/>
                </a:cubicBezTo>
                <a:cubicBezTo>
                  <a:pt x="7418" y="18693"/>
                  <a:pt x="7584" y="18628"/>
                  <a:pt x="7785" y="18608"/>
                </a:cubicBezTo>
                <a:cubicBezTo>
                  <a:pt x="8218" y="18566"/>
                  <a:pt x="8217" y="18576"/>
                  <a:pt x="7978" y="17152"/>
                </a:cubicBezTo>
                <a:cubicBezTo>
                  <a:pt x="7772" y="15924"/>
                  <a:pt x="7823" y="15380"/>
                  <a:pt x="8150" y="15380"/>
                </a:cubicBezTo>
                <a:lnTo>
                  <a:pt x="8348" y="15380"/>
                </a:lnTo>
                <a:lnTo>
                  <a:pt x="8391" y="16954"/>
                </a:lnTo>
                <a:lnTo>
                  <a:pt x="8430" y="18528"/>
                </a:lnTo>
                <a:lnTo>
                  <a:pt x="8796" y="18528"/>
                </a:lnTo>
                <a:lnTo>
                  <a:pt x="9157" y="18528"/>
                </a:lnTo>
                <a:lnTo>
                  <a:pt x="9196" y="16954"/>
                </a:lnTo>
                <a:cubicBezTo>
                  <a:pt x="9234" y="15479"/>
                  <a:pt x="9246" y="15380"/>
                  <a:pt x="9398" y="15380"/>
                </a:cubicBezTo>
                <a:cubicBezTo>
                  <a:pt x="9549" y="15380"/>
                  <a:pt x="9562" y="15479"/>
                  <a:pt x="9600" y="16954"/>
                </a:cubicBezTo>
                <a:lnTo>
                  <a:pt x="9643" y="18528"/>
                </a:lnTo>
                <a:lnTo>
                  <a:pt x="10409" y="18546"/>
                </a:lnTo>
                <a:cubicBezTo>
                  <a:pt x="10830" y="18558"/>
                  <a:pt x="11217" y="18516"/>
                  <a:pt x="11269" y="18453"/>
                </a:cubicBezTo>
                <a:cubicBezTo>
                  <a:pt x="11331" y="18379"/>
                  <a:pt x="11381" y="18386"/>
                  <a:pt x="11415" y="18466"/>
                </a:cubicBezTo>
                <a:cubicBezTo>
                  <a:pt x="11485" y="18627"/>
                  <a:pt x="13319" y="18605"/>
                  <a:pt x="13459" y="18441"/>
                </a:cubicBezTo>
                <a:cubicBezTo>
                  <a:pt x="13532" y="18355"/>
                  <a:pt x="13591" y="18358"/>
                  <a:pt x="13656" y="18453"/>
                </a:cubicBezTo>
                <a:cubicBezTo>
                  <a:pt x="13778" y="18629"/>
                  <a:pt x="14062" y="18625"/>
                  <a:pt x="14186" y="18447"/>
                </a:cubicBezTo>
                <a:cubicBezTo>
                  <a:pt x="14261" y="18339"/>
                  <a:pt x="14308" y="18339"/>
                  <a:pt x="14383" y="18447"/>
                </a:cubicBezTo>
                <a:cubicBezTo>
                  <a:pt x="14437" y="18524"/>
                  <a:pt x="14599" y="18584"/>
                  <a:pt x="14745" y="18584"/>
                </a:cubicBezTo>
                <a:lnTo>
                  <a:pt x="15007" y="18584"/>
                </a:lnTo>
                <a:lnTo>
                  <a:pt x="15029" y="16725"/>
                </a:lnTo>
                <a:cubicBezTo>
                  <a:pt x="15058" y="14237"/>
                  <a:pt x="15199" y="14196"/>
                  <a:pt x="15252" y="16663"/>
                </a:cubicBezTo>
                <a:lnTo>
                  <a:pt x="15295" y="18528"/>
                </a:lnTo>
                <a:lnTo>
                  <a:pt x="15631" y="18565"/>
                </a:lnTo>
                <a:cubicBezTo>
                  <a:pt x="15906" y="18594"/>
                  <a:pt x="15988" y="18552"/>
                  <a:pt x="16061" y="18354"/>
                </a:cubicBezTo>
                <a:lnTo>
                  <a:pt x="16151" y="18113"/>
                </a:lnTo>
                <a:lnTo>
                  <a:pt x="16358" y="18348"/>
                </a:lnTo>
                <a:cubicBezTo>
                  <a:pt x="16506" y="18516"/>
                  <a:pt x="16687" y="18584"/>
                  <a:pt x="16982" y="18584"/>
                </a:cubicBezTo>
                <a:cubicBezTo>
                  <a:pt x="17393" y="18584"/>
                  <a:pt x="17805" y="18324"/>
                  <a:pt x="17717" y="18119"/>
                </a:cubicBezTo>
                <a:cubicBezTo>
                  <a:pt x="17694" y="18064"/>
                  <a:pt x="17711" y="17986"/>
                  <a:pt x="17756" y="17945"/>
                </a:cubicBezTo>
                <a:cubicBezTo>
                  <a:pt x="17860" y="17853"/>
                  <a:pt x="17863" y="16990"/>
                  <a:pt x="17760" y="16898"/>
                </a:cubicBezTo>
                <a:cubicBezTo>
                  <a:pt x="17718" y="16860"/>
                  <a:pt x="17703" y="16756"/>
                  <a:pt x="17726" y="16669"/>
                </a:cubicBezTo>
                <a:cubicBezTo>
                  <a:pt x="17750" y="16577"/>
                  <a:pt x="17647" y="16381"/>
                  <a:pt x="17481" y="16198"/>
                </a:cubicBezTo>
                <a:cubicBezTo>
                  <a:pt x="17178" y="15865"/>
                  <a:pt x="17166" y="15671"/>
                  <a:pt x="17451" y="15671"/>
                </a:cubicBezTo>
                <a:cubicBezTo>
                  <a:pt x="17544" y="15671"/>
                  <a:pt x="17689" y="15589"/>
                  <a:pt x="17769" y="15486"/>
                </a:cubicBezTo>
                <a:cubicBezTo>
                  <a:pt x="17848" y="15382"/>
                  <a:pt x="17967" y="15330"/>
                  <a:pt x="18036" y="15368"/>
                </a:cubicBezTo>
                <a:cubicBezTo>
                  <a:pt x="18139" y="15425"/>
                  <a:pt x="18160" y="15700"/>
                  <a:pt x="18160" y="17016"/>
                </a:cubicBezTo>
                <a:lnTo>
                  <a:pt x="18160" y="18596"/>
                </a:lnTo>
                <a:lnTo>
                  <a:pt x="18543" y="18565"/>
                </a:lnTo>
                <a:lnTo>
                  <a:pt x="18926" y="18528"/>
                </a:lnTo>
                <a:lnTo>
                  <a:pt x="18969" y="16954"/>
                </a:lnTo>
                <a:cubicBezTo>
                  <a:pt x="19007" y="15490"/>
                  <a:pt x="19020" y="15380"/>
                  <a:pt x="19167" y="15380"/>
                </a:cubicBezTo>
                <a:cubicBezTo>
                  <a:pt x="19283" y="15380"/>
                  <a:pt x="19340" y="15490"/>
                  <a:pt x="19382" y="15789"/>
                </a:cubicBezTo>
                <a:cubicBezTo>
                  <a:pt x="19416" y="16033"/>
                  <a:pt x="19539" y="16316"/>
                  <a:pt x="19687" y="16496"/>
                </a:cubicBezTo>
                <a:cubicBezTo>
                  <a:pt x="19964" y="16829"/>
                  <a:pt x="19943" y="16954"/>
                  <a:pt x="19601" y="16954"/>
                </a:cubicBezTo>
                <a:cubicBezTo>
                  <a:pt x="19388" y="16954"/>
                  <a:pt x="19369" y="16987"/>
                  <a:pt x="19369" y="17431"/>
                </a:cubicBezTo>
                <a:cubicBezTo>
                  <a:pt x="19369" y="18142"/>
                  <a:pt x="19693" y="18566"/>
                  <a:pt x="20225" y="18559"/>
                </a:cubicBezTo>
                <a:cubicBezTo>
                  <a:pt x="20779" y="18551"/>
                  <a:pt x="21046" y="18331"/>
                  <a:pt x="21111" y="17828"/>
                </a:cubicBezTo>
                <a:cubicBezTo>
                  <a:pt x="21201" y="17135"/>
                  <a:pt x="21091" y="16655"/>
                  <a:pt x="20741" y="16223"/>
                </a:cubicBezTo>
                <a:cubicBezTo>
                  <a:pt x="20387" y="15786"/>
                  <a:pt x="20398" y="15671"/>
                  <a:pt x="20797" y="15671"/>
                </a:cubicBezTo>
                <a:cubicBezTo>
                  <a:pt x="21049" y="15671"/>
                  <a:pt x="21068" y="15651"/>
                  <a:pt x="21068" y="15281"/>
                </a:cubicBezTo>
                <a:cubicBezTo>
                  <a:pt x="21068" y="14674"/>
                  <a:pt x="20846" y="14370"/>
                  <a:pt x="20354" y="14302"/>
                </a:cubicBezTo>
                <a:cubicBezTo>
                  <a:pt x="20107" y="14268"/>
                  <a:pt x="19838" y="14308"/>
                  <a:pt x="19692" y="14395"/>
                </a:cubicBezTo>
                <a:cubicBezTo>
                  <a:pt x="19506" y="14506"/>
                  <a:pt x="19421" y="14508"/>
                  <a:pt x="19352" y="14408"/>
                </a:cubicBezTo>
                <a:cubicBezTo>
                  <a:pt x="19227" y="14227"/>
                  <a:pt x="17898" y="14233"/>
                  <a:pt x="17773" y="14414"/>
                </a:cubicBezTo>
                <a:cubicBezTo>
                  <a:pt x="17701" y="14518"/>
                  <a:pt x="17631" y="14518"/>
                  <a:pt x="17472" y="14414"/>
                </a:cubicBezTo>
                <a:cubicBezTo>
                  <a:pt x="17186" y="14226"/>
                  <a:pt x="16664" y="14245"/>
                  <a:pt x="16388" y="14451"/>
                </a:cubicBezTo>
                <a:cubicBezTo>
                  <a:pt x="16185" y="14602"/>
                  <a:pt x="16148" y="14602"/>
                  <a:pt x="16061" y="14451"/>
                </a:cubicBezTo>
                <a:cubicBezTo>
                  <a:pt x="15942" y="14245"/>
                  <a:pt x="15405" y="14218"/>
                  <a:pt x="15270" y="14414"/>
                </a:cubicBezTo>
                <a:cubicBezTo>
                  <a:pt x="15194" y="14522"/>
                  <a:pt x="15151" y="14522"/>
                  <a:pt x="15076" y="14414"/>
                </a:cubicBezTo>
                <a:cubicBezTo>
                  <a:pt x="14911" y="14176"/>
                  <a:pt x="14278" y="14243"/>
                  <a:pt x="14074" y="14519"/>
                </a:cubicBezTo>
                <a:lnTo>
                  <a:pt x="13893" y="14767"/>
                </a:lnTo>
                <a:lnTo>
                  <a:pt x="13803" y="14519"/>
                </a:lnTo>
                <a:cubicBezTo>
                  <a:pt x="13728" y="14318"/>
                  <a:pt x="13638" y="14277"/>
                  <a:pt x="13278" y="14277"/>
                </a:cubicBezTo>
                <a:cubicBezTo>
                  <a:pt x="13038" y="14277"/>
                  <a:pt x="12817" y="14332"/>
                  <a:pt x="12788" y="14401"/>
                </a:cubicBezTo>
                <a:cubicBezTo>
                  <a:pt x="12748" y="14492"/>
                  <a:pt x="12709" y="14492"/>
                  <a:pt x="12646" y="14401"/>
                </a:cubicBezTo>
                <a:cubicBezTo>
                  <a:pt x="12597" y="14332"/>
                  <a:pt x="12308" y="14277"/>
                  <a:pt x="12005" y="14277"/>
                </a:cubicBezTo>
                <a:close/>
              </a:path>
            </a:pathLst>
          </a:cu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 name="Shape 2355"/>
          <p:cNvSpPr/>
          <p:nvPr/>
        </p:nvSpPr>
        <p:spPr>
          <a:xfrm>
            <a:off x="1086802" y="2204883"/>
            <a:ext cx="22210396" cy="7753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b="1">
                <a:latin typeface="+mj-lt"/>
                <a:ea typeface="+mj-ea"/>
                <a:cs typeface="+mj-cs"/>
                <a:sym typeface="Helvetica Neue"/>
              </a:defRPr>
            </a:pPr>
            <a:r>
              <a:t>Definitions</a:t>
            </a:r>
          </a:p>
          <a:p>
            <a:pPr algn="ctr">
              <a:defRPr i="1"/>
            </a:pPr>
            <a:r>
              <a:t>Islam, Muslims, and True Islam</a:t>
            </a:r>
          </a:p>
          <a:p>
            <a:pPr algn="ctr"/>
            <a:endParaRPr/>
          </a:p>
          <a:p>
            <a:pPr algn="ctr"/>
            <a:endParaRPr/>
          </a:p>
          <a:p>
            <a:pPr algn="ctr"/>
            <a:endParaRPr/>
          </a:p>
          <a:p>
            <a:pPr algn="ctr"/>
            <a:r>
              <a:rPr b="1">
                <a:latin typeface="+mj-lt"/>
                <a:ea typeface="+mj-ea"/>
                <a:cs typeface="+mj-cs"/>
                <a:sym typeface="Helvetica Neue"/>
              </a:rPr>
              <a:t>Islam</a:t>
            </a:r>
            <a:r>
              <a:t> is a religion</a:t>
            </a:r>
          </a:p>
          <a:p>
            <a:pPr algn="ctr"/>
            <a:endParaRPr/>
          </a:p>
          <a:p>
            <a:pPr algn="ctr"/>
            <a:r>
              <a:rPr b="1">
                <a:latin typeface="+mj-lt"/>
                <a:ea typeface="+mj-ea"/>
                <a:cs typeface="+mj-cs"/>
                <a:sym typeface="Helvetica Neue"/>
              </a:rPr>
              <a:t>Muslims</a:t>
            </a:r>
            <a:r>
              <a:t> are people interpreting the religion of Islam </a:t>
            </a:r>
          </a:p>
          <a:p>
            <a:pPr algn="ctr"/>
            <a:endParaRPr/>
          </a:p>
          <a:p>
            <a:pPr algn="ctr"/>
            <a:r>
              <a:t>Extremist interpretations distort Islam giving rise to the need to define </a:t>
            </a:r>
            <a:r>
              <a:rPr b="1">
                <a:latin typeface="+mj-lt"/>
                <a:ea typeface="+mj-ea"/>
                <a:cs typeface="+mj-cs"/>
                <a:sym typeface="Helvetica Neue"/>
              </a:rPr>
              <a:t>True Islam</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9" name="Group 2379"/>
          <p:cNvGrpSpPr/>
          <p:nvPr/>
        </p:nvGrpSpPr>
        <p:grpSpPr>
          <a:xfrm>
            <a:off x="15581351" y="2115876"/>
            <a:ext cx="8209830" cy="9940773"/>
            <a:chOff x="0" y="58032"/>
            <a:chExt cx="8209829" cy="9940771"/>
          </a:xfrm>
        </p:grpSpPr>
        <p:pic>
          <p:nvPicPr>
            <p:cNvPr id="2357"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358"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359" name="Shape 2359"/>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360" name="Shape 2360"/>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365" name="Group 2365"/>
            <p:cNvGrpSpPr/>
            <p:nvPr/>
          </p:nvGrpSpPr>
          <p:grpSpPr>
            <a:xfrm>
              <a:off x="755016" y="651845"/>
              <a:ext cx="7271037" cy="9346959"/>
              <a:chOff x="0" y="651845"/>
              <a:chExt cx="7271036" cy="9346958"/>
            </a:xfrm>
          </p:grpSpPr>
          <p:grpSp>
            <p:nvGrpSpPr>
              <p:cNvPr id="2363" name="Group 2363"/>
              <p:cNvGrpSpPr/>
              <p:nvPr/>
            </p:nvGrpSpPr>
            <p:grpSpPr>
              <a:xfrm>
                <a:off x="197358" y="963334"/>
                <a:ext cx="6439406" cy="9035471"/>
                <a:chOff x="0" y="0"/>
                <a:chExt cx="6439405" cy="9035469"/>
              </a:xfrm>
            </p:grpSpPr>
            <p:pic>
              <p:nvPicPr>
                <p:cNvPr id="2361"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362"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364" name="Shape 2364"/>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366" name="Shape 2366"/>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67" name="Shape 2367"/>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68" name="Shape 2368"/>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69" name="Shape 2369"/>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0" name="Shape 2370"/>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1" name="Shape 2371"/>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2" name="Shape 2372"/>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3" name="Shape 2373"/>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4" name="Shape 2374"/>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5" name="Shape 2375"/>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6" name="Shape 2376"/>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377" name="Shape 2377"/>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378"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380" name="Shape 2380"/>
          <p:cNvSpPr/>
          <p:nvPr/>
        </p:nvSpPr>
        <p:spPr>
          <a:xfrm>
            <a:off x="8590446" y="2953902"/>
            <a:ext cx="7335177" cy="8745572"/>
          </a:xfrm>
          <a:prstGeom prst="rect">
            <a:avLst/>
          </a:prstGeom>
          <a:solidFill>
            <a:srgbClr val="000000"/>
          </a:solidFill>
          <a:ln w="12700">
            <a:solidFill>
              <a:srgbClr val="AAAAAA"/>
            </a:solidFill>
            <a:miter lim="400000"/>
          </a:ln>
        </p:spPr>
        <p:txBody>
          <a:bodyPr lIns="50800" tIns="50800" rIns="50800" bIns="50800" anchor="ctr"/>
          <a:lstStyle/>
          <a:p>
            <a:pPr algn="ctr">
              <a:defRPr sz="1800"/>
            </a:pPr>
            <a:endParaRPr/>
          </a:p>
        </p:txBody>
      </p:sp>
      <p:pic>
        <p:nvPicPr>
          <p:cNvPr id="2381" name="Screen Shot 2015-10-25 at 1.25.20 AM.png"/>
          <p:cNvPicPr>
            <a:picLocks noChangeAspect="1"/>
          </p:cNvPicPr>
          <p:nvPr/>
        </p:nvPicPr>
        <p:blipFill>
          <a:blip r:embed="rId4">
            <a:extLst/>
          </a:blip>
          <a:srcRect l="5182"/>
          <a:stretch>
            <a:fillRect/>
          </a:stretch>
        </p:blipFill>
        <p:spPr>
          <a:xfrm>
            <a:off x="10215517" y="3128880"/>
            <a:ext cx="4085225" cy="3961655"/>
          </a:xfrm>
          <a:prstGeom prst="rect">
            <a:avLst/>
          </a:prstGeom>
          <a:ln w="12700">
            <a:miter lim="400000"/>
          </a:ln>
        </p:spPr>
      </p:pic>
      <p:pic>
        <p:nvPicPr>
          <p:cNvPr id="2382" name="pasted-image.tif"/>
          <p:cNvPicPr>
            <a:picLocks/>
          </p:cNvPicPr>
          <p:nvPr/>
        </p:nvPicPr>
        <p:blipFill>
          <a:blip r:embed="rId2">
            <a:extLst/>
          </a:blip>
          <a:srcRect l="23824" t="767" r="23824" b="5257"/>
          <a:stretch>
            <a:fillRect/>
          </a:stretch>
        </p:blipFill>
        <p:spPr>
          <a:xfrm>
            <a:off x="1447022" y="3313597"/>
            <a:ext cx="6218587" cy="8197937"/>
          </a:xfrm>
          <a:prstGeom prst="rect">
            <a:avLst/>
          </a:prstGeom>
          <a:ln w="12700">
            <a:miter lim="400000"/>
          </a:ln>
        </p:spPr>
      </p:pic>
      <p:pic>
        <p:nvPicPr>
          <p:cNvPr id="2383" name="pasted-image.tif"/>
          <p:cNvPicPr>
            <a:picLocks/>
          </p:cNvPicPr>
          <p:nvPr/>
        </p:nvPicPr>
        <p:blipFill>
          <a:blip r:embed="rId2">
            <a:extLst/>
          </a:blip>
          <a:srcRect l="23824" t="77462" r="23824" b="16809"/>
          <a:stretch>
            <a:fillRect/>
          </a:stretch>
        </p:blipFill>
        <p:spPr>
          <a:xfrm>
            <a:off x="1447022" y="9552125"/>
            <a:ext cx="6218587" cy="499696"/>
          </a:xfrm>
          <a:prstGeom prst="rect">
            <a:avLst/>
          </a:prstGeom>
          <a:ln w="12700">
            <a:miter lim="400000"/>
          </a:ln>
        </p:spPr>
      </p:pic>
      <p:sp>
        <p:nvSpPr>
          <p:cNvPr id="2384" name="Shape 2384"/>
          <p:cNvSpPr/>
          <p:nvPr/>
        </p:nvSpPr>
        <p:spPr>
          <a:xfrm>
            <a:off x="995831" y="2824363"/>
            <a:ext cx="7121018" cy="9176320"/>
          </a:xfrm>
          <a:prstGeom prst="roundRect">
            <a:avLst>
              <a:gd name="adj" fmla="val 15000"/>
            </a:avLst>
          </a:prstGeom>
          <a:ln w="1016000">
            <a:solidFill>
              <a:srgbClr val="FFFFFF"/>
            </a:solidFill>
            <a:miter lim="400000"/>
          </a:ln>
        </p:spPr>
        <p:txBody>
          <a:bodyPr lIns="50800" tIns="50800" rIns="50800" bIns="50800" anchor="ctr"/>
          <a:lstStyle/>
          <a:p>
            <a:pPr algn="ctr">
              <a:defRPr sz="1800"/>
            </a:pPr>
            <a:endParaRPr/>
          </a:p>
        </p:txBody>
      </p:sp>
      <p:sp>
        <p:nvSpPr>
          <p:cNvPr id="2385" name="Shape 2385"/>
          <p:cNvSpPr/>
          <p:nvPr/>
        </p:nvSpPr>
        <p:spPr>
          <a:xfrm>
            <a:off x="240815" y="2149116"/>
            <a:ext cx="8209830"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indent="317500" algn="ctr">
              <a:lnSpc>
                <a:spcPct val="160000"/>
              </a:lnSpc>
              <a:spcBef>
                <a:spcPts val="1100"/>
              </a:spcBef>
              <a:defRPr sz="3600"/>
            </a:pPr>
            <a:r>
              <a:rPr b="1">
                <a:latin typeface="+mj-lt"/>
                <a:ea typeface="+mj-ea"/>
                <a:cs typeface="+mj-cs"/>
                <a:sym typeface="Helvetica Neue"/>
              </a:rPr>
              <a:t>Source: </a:t>
            </a:r>
            <a:r>
              <a:t>The Holy Quran</a:t>
            </a:r>
          </a:p>
        </p:txBody>
      </p:sp>
      <p:grpSp>
        <p:nvGrpSpPr>
          <p:cNvPr id="2388" name="Group 2388"/>
          <p:cNvGrpSpPr/>
          <p:nvPr/>
        </p:nvGrpSpPr>
        <p:grpSpPr>
          <a:xfrm>
            <a:off x="16317783" y="2172180"/>
            <a:ext cx="7121019" cy="9828165"/>
            <a:chOff x="0" y="0"/>
            <a:chExt cx="7121017" cy="9828164"/>
          </a:xfrm>
        </p:grpSpPr>
        <p:sp>
          <p:nvSpPr>
            <p:cNvPr id="2386" name="Shape 2386"/>
            <p:cNvSpPr/>
            <p:nvPr/>
          </p:nvSpPr>
          <p:spPr>
            <a:xfrm>
              <a:off x="0" y="651845"/>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387" name="Shape 2387"/>
            <p:cNvSpPr/>
            <p:nvPr/>
          </p:nvSpPr>
          <p:spPr>
            <a:xfrm>
              <a:off x="77815" y="0"/>
              <a:ext cx="6965388" cy="648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a:lnSpc>
                  <a:spcPct val="120000"/>
                </a:lnSpc>
                <a:spcBef>
                  <a:spcPts val="1100"/>
                </a:spcBef>
                <a:defRPr sz="3600"/>
              </a:pPr>
              <a:r>
                <a:t>The 11 point </a:t>
              </a:r>
              <a:r>
                <a:rPr b="1">
                  <a:latin typeface="+mj-lt"/>
                  <a:ea typeface="+mj-ea"/>
                  <a:cs typeface="+mj-cs"/>
                  <a:sym typeface="Helvetica Neue"/>
                </a:rPr>
                <a:t>True Islam</a:t>
              </a:r>
              <a:r>
                <a:t> challenge</a:t>
              </a:r>
            </a:p>
          </p:txBody>
        </p:sp>
      </p:grpSp>
      <p:sp>
        <p:nvSpPr>
          <p:cNvPr id="2389" name="Shape 2389"/>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a:t>
            </a:r>
            <a:r>
              <a:t> is preserved in the Holy Quran and the sayings and practices of Prophet Muhammad</a:t>
            </a:r>
          </a:p>
        </p:txBody>
      </p:sp>
      <p:pic>
        <p:nvPicPr>
          <p:cNvPr id="2390" name="Screen Shot 2015-10-25 at 1.25.14 AM.png"/>
          <p:cNvPicPr>
            <a:picLocks noChangeAspect="1"/>
          </p:cNvPicPr>
          <p:nvPr/>
        </p:nvPicPr>
        <p:blipFill>
          <a:blip r:embed="rId5">
            <a:extLst/>
          </a:blip>
          <a:stretch>
            <a:fillRect/>
          </a:stretch>
        </p:blipFill>
        <p:spPr>
          <a:xfrm>
            <a:off x="10020311" y="7101863"/>
            <a:ext cx="4241778" cy="3786050"/>
          </a:xfrm>
          <a:prstGeom prst="rect">
            <a:avLst/>
          </a:prstGeom>
          <a:ln w="12700">
            <a:miter lim="400000"/>
          </a:ln>
        </p:spPr>
      </p:pic>
      <p:grpSp>
        <p:nvGrpSpPr>
          <p:cNvPr id="2394" name="Group 2394"/>
          <p:cNvGrpSpPr/>
          <p:nvPr/>
        </p:nvGrpSpPr>
        <p:grpSpPr>
          <a:xfrm>
            <a:off x="8630001" y="2127154"/>
            <a:ext cx="7256067" cy="9828165"/>
            <a:chOff x="0" y="0"/>
            <a:chExt cx="7256065" cy="9828164"/>
          </a:xfrm>
        </p:grpSpPr>
        <p:sp>
          <p:nvSpPr>
            <p:cNvPr id="2391" name="Shape 2391"/>
            <p:cNvSpPr/>
            <p:nvPr/>
          </p:nvSpPr>
          <p:spPr>
            <a:xfrm>
              <a:off x="135048" y="651845"/>
              <a:ext cx="7121018" cy="9176320"/>
            </a:xfrm>
            <a:prstGeom prst="roundRect">
              <a:avLst>
                <a:gd name="adj" fmla="val 15000"/>
              </a:avLst>
            </a:prstGeom>
            <a:noFill/>
            <a:ln w="127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392" name="Shape 2392"/>
            <p:cNvSpPr/>
            <p:nvPr/>
          </p:nvSpPr>
          <p:spPr>
            <a:xfrm>
              <a:off x="0" y="651845"/>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393" name="Shape 2393"/>
            <p:cNvSpPr/>
            <p:nvPr/>
          </p:nvSpPr>
          <p:spPr>
            <a:xfrm>
              <a:off x="708494" y="0"/>
              <a:ext cx="5704029" cy="648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lnSpc>
                  <a:spcPct val="160000"/>
                </a:lnSpc>
                <a:spcBef>
                  <a:spcPts val="1100"/>
                </a:spcBef>
                <a:defRPr sz="3600"/>
              </a:pPr>
              <a:r>
                <a:rPr b="1">
                  <a:latin typeface="+mj-lt"/>
                  <a:ea typeface="+mj-ea"/>
                  <a:cs typeface="+mj-cs"/>
                  <a:sym typeface="Helvetica Neue"/>
                </a:rPr>
                <a:t>Source: </a:t>
              </a:r>
              <a:r>
                <a:t>Sunnah and Hadith</a:t>
              </a:r>
            </a:p>
          </p:txBody>
        </p:sp>
      </p:grpSp>
      <p:sp>
        <p:nvSpPr>
          <p:cNvPr id="2395" name="Shape 2395"/>
          <p:cNvSpPr/>
          <p:nvPr/>
        </p:nvSpPr>
        <p:spPr>
          <a:xfrm>
            <a:off x="10705026" y="10663310"/>
            <a:ext cx="2809876"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defRPr>
            </a:lvl1pPr>
          </a:lstStyle>
          <a:p>
            <a:r>
              <a:t>Hadith (sayings) </a:t>
            </a:r>
          </a:p>
        </p:txBody>
      </p:sp>
      <p:sp>
        <p:nvSpPr>
          <p:cNvPr id="2396" name="Shape 2396"/>
          <p:cNvSpPr/>
          <p:nvPr/>
        </p:nvSpPr>
        <p:spPr>
          <a:xfrm>
            <a:off x="10563097" y="6816612"/>
            <a:ext cx="3156205"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defRPr>
            </a:lvl1pPr>
          </a:lstStyle>
          <a:p>
            <a:r>
              <a:t>Sunnah (practices)</a:t>
            </a:r>
          </a:p>
        </p:txBody>
      </p:sp>
      <p:sp>
        <p:nvSpPr>
          <p:cNvPr id="2397" name="Shape 2397"/>
          <p:cNvSpPr/>
          <p:nvPr/>
        </p:nvSpPr>
        <p:spPr>
          <a:xfrm>
            <a:off x="16792381" y="3332151"/>
            <a:ext cx="6171823" cy="8160743"/>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2" name="Group 2422"/>
          <p:cNvGrpSpPr/>
          <p:nvPr/>
        </p:nvGrpSpPr>
        <p:grpSpPr>
          <a:xfrm>
            <a:off x="217414" y="1887614"/>
            <a:ext cx="8209830" cy="9940772"/>
            <a:chOff x="0" y="58032"/>
            <a:chExt cx="8209829" cy="9940771"/>
          </a:xfrm>
        </p:grpSpPr>
        <p:pic>
          <p:nvPicPr>
            <p:cNvPr id="2399"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400"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401" name="Shape 2401"/>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402" name="Shape 2402"/>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407" name="Group 2407"/>
            <p:cNvGrpSpPr/>
            <p:nvPr/>
          </p:nvGrpSpPr>
          <p:grpSpPr>
            <a:xfrm>
              <a:off x="755016" y="651845"/>
              <a:ext cx="7271037" cy="9346959"/>
              <a:chOff x="0" y="651845"/>
              <a:chExt cx="7271036" cy="9346958"/>
            </a:xfrm>
          </p:grpSpPr>
          <p:grpSp>
            <p:nvGrpSpPr>
              <p:cNvPr id="2405" name="Group 2405"/>
              <p:cNvGrpSpPr/>
              <p:nvPr/>
            </p:nvGrpSpPr>
            <p:grpSpPr>
              <a:xfrm>
                <a:off x="197358" y="963334"/>
                <a:ext cx="6439406" cy="9035471"/>
                <a:chOff x="0" y="0"/>
                <a:chExt cx="6439405" cy="9035469"/>
              </a:xfrm>
            </p:grpSpPr>
            <p:pic>
              <p:nvPicPr>
                <p:cNvPr id="2403"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404"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406" name="Shape 2406"/>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408" name="Shape 2408"/>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409" name="Shape 2409"/>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0" name="Shape 2410"/>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1" name="Shape 2411"/>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2" name="Shape 2412"/>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3" name="Shape 2413"/>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4" name="Shape 2414"/>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5" name="Shape 2415"/>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6" name="Shape 2416"/>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7" name="Shape 2417"/>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8" name="Shape 2418"/>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19" name="Shape 2419"/>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20" name="Shape 2420"/>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421"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423" name="Shape 2423"/>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
        <p:nvSpPr>
          <p:cNvPr id="2424" name="Shape 2424"/>
          <p:cNvSpPr/>
          <p:nvPr/>
        </p:nvSpPr>
        <p:spPr>
          <a:xfrm>
            <a:off x="8992020" y="1931150"/>
            <a:ext cx="1137721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1. Islam wholly </a:t>
            </a:r>
            <a:r>
              <a:t>rejects </a:t>
            </a:r>
            <a:r>
              <a:rPr b="0">
                <a:latin typeface="+mn-lt"/>
                <a:ea typeface="+mn-ea"/>
                <a:cs typeface="+mn-cs"/>
                <a:sym typeface="Helvetica Neue Light"/>
              </a:rPr>
              <a:t>all forms of </a:t>
            </a:r>
            <a:r>
              <a:t>terrorism </a:t>
            </a:r>
          </a:p>
        </p:txBody>
      </p:sp>
      <p:sp>
        <p:nvSpPr>
          <p:cNvPr id="2425" name="Shape 2425"/>
          <p:cNvSpPr/>
          <p:nvPr/>
        </p:nvSpPr>
        <p:spPr>
          <a:xfrm>
            <a:off x="12477865" y="3583472"/>
            <a:ext cx="8786052"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600">
                <a:solidFill>
                  <a:srgbClr val="53585F"/>
                </a:solidFill>
                <a:latin typeface="Helvetica"/>
                <a:ea typeface="Helvetica"/>
                <a:cs typeface="Helvetica"/>
                <a:sym typeface="Helvetica"/>
              </a:defRPr>
            </a:pPr>
            <a:r>
              <a:rPr b="1"/>
              <a:t>Holy Quran:</a:t>
            </a:r>
            <a:r>
              <a:t> “Do not go about committing iniquity in the earth and causing disorder.” (29:37)</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“Seek not to create disorder in the earth. Verily, God loves not those who seek to create disorder.” (28:78).</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a:t>
            </a:r>
            <a:r>
              <a:t> “Truly God instructs me to be humble and lowly and not proud, and no one should oppress others.”</a:t>
            </a:r>
          </a:p>
          <a:p>
            <a:pPr defTabSz="457200">
              <a:defRPr sz="3600">
                <a:solidFill>
                  <a:srgbClr val="53585F"/>
                </a:solidFill>
                <a:latin typeface="Helvetica"/>
                <a:ea typeface="Helvetica"/>
                <a:cs typeface="Helvetica"/>
                <a:sym typeface="Helvetica"/>
              </a:defRPr>
            </a:pPr>
            <a:endParaRPr/>
          </a:p>
        </p:txBody>
      </p:sp>
      <p:pic>
        <p:nvPicPr>
          <p:cNvPr id="2426" name="Screen Shot 2015-10-25 at 1.25.14 AM.png"/>
          <p:cNvPicPr>
            <a:picLocks noChangeAspect="1"/>
          </p:cNvPicPr>
          <p:nvPr/>
        </p:nvPicPr>
        <p:blipFill>
          <a:blip r:embed="rId4">
            <a:extLst/>
          </a:blip>
          <a:srcRect l="10439" t="12413" r="8230" b="8628"/>
          <a:stretch>
            <a:fillRect/>
          </a:stretch>
        </p:blipFill>
        <p:spPr>
          <a:xfrm>
            <a:off x="10812389" y="8172288"/>
            <a:ext cx="1112044" cy="963614"/>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427" name="pasted-image.tif"/>
          <p:cNvPicPr>
            <a:picLocks/>
          </p:cNvPicPr>
          <p:nvPr/>
        </p:nvPicPr>
        <p:blipFill>
          <a:blip r:embed="rId2">
            <a:extLst/>
          </a:blip>
          <a:srcRect l="40855" t="18041" r="36295" b="55884"/>
          <a:stretch>
            <a:fillRect/>
          </a:stretch>
        </p:blipFill>
        <p:spPr>
          <a:xfrm>
            <a:off x="10767585" y="5936562"/>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428" name="pasted-image.tif"/>
          <p:cNvPicPr>
            <a:picLocks/>
          </p:cNvPicPr>
          <p:nvPr/>
        </p:nvPicPr>
        <p:blipFill>
          <a:blip r:embed="rId2">
            <a:extLst/>
          </a:blip>
          <a:srcRect l="40855" t="18041" r="36295" b="55884"/>
          <a:stretch>
            <a:fillRect/>
          </a:stretch>
        </p:blipFill>
        <p:spPr>
          <a:xfrm>
            <a:off x="10767585" y="370083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429" name="Shape 2429"/>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430" name="Shape 2430"/>
          <p:cNvSpPr/>
          <p:nvPr/>
        </p:nvSpPr>
        <p:spPr>
          <a:xfrm>
            <a:off x="7274218" y="2289488"/>
            <a:ext cx="1594911" cy="24273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438" y="21600"/>
                </a:lnTo>
                <a:lnTo>
                  <a:pt x="9438" y="0"/>
                </a:lnTo>
                <a:lnTo>
                  <a:pt x="21600" y="0"/>
                </a:lnTo>
              </a:path>
            </a:pathLst>
          </a:custGeom>
          <a:ln w="25400">
            <a:solidFill>
              <a:srgbClr val="000000"/>
            </a:solidFill>
            <a:miter lim="400000"/>
          </a:ln>
        </p:spPr>
        <p:txBody>
          <a:bodyPr lIns="0" tIns="0" rIns="0" bIns="0"/>
          <a:lstStyle/>
          <a:p>
            <a:pPr algn="ctr">
              <a:defRPr sz="1800"/>
            </a:pPr>
            <a:endParaRPr/>
          </a:p>
        </p:txBody>
      </p:sp>
      <p:sp>
        <p:nvSpPr>
          <p:cNvPr id="2431" name="Shape 2431"/>
          <p:cNvSpPr/>
          <p:nvPr/>
        </p:nvSpPr>
        <p:spPr>
          <a:xfrm>
            <a:off x="16484203" y="7993042"/>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6" name="Group 2456"/>
          <p:cNvGrpSpPr/>
          <p:nvPr/>
        </p:nvGrpSpPr>
        <p:grpSpPr>
          <a:xfrm>
            <a:off x="240815" y="1920516"/>
            <a:ext cx="8209830" cy="9940773"/>
            <a:chOff x="0" y="58032"/>
            <a:chExt cx="8209829" cy="9940771"/>
          </a:xfrm>
        </p:grpSpPr>
        <p:pic>
          <p:nvPicPr>
            <p:cNvPr id="2433"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434"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435" name="Shape 2435"/>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436" name="Shape 2436"/>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441" name="Group 2441"/>
            <p:cNvGrpSpPr/>
            <p:nvPr/>
          </p:nvGrpSpPr>
          <p:grpSpPr>
            <a:xfrm>
              <a:off x="755016" y="651845"/>
              <a:ext cx="7271037" cy="9346959"/>
              <a:chOff x="0" y="651845"/>
              <a:chExt cx="7271036" cy="9346958"/>
            </a:xfrm>
          </p:grpSpPr>
          <p:grpSp>
            <p:nvGrpSpPr>
              <p:cNvPr id="2439" name="Group 2439"/>
              <p:cNvGrpSpPr/>
              <p:nvPr/>
            </p:nvGrpSpPr>
            <p:grpSpPr>
              <a:xfrm>
                <a:off x="197358" y="963334"/>
                <a:ext cx="6439406" cy="9035471"/>
                <a:chOff x="0" y="0"/>
                <a:chExt cx="6439405" cy="9035469"/>
              </a:xfrm>
            </p:grpSpPr>
            <p:pic>
              <p:nvPicPr>
                <p:cNvPr id="2437"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438"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440" name="Shape 2440"/>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442" name="Shape 2442"/>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443" name="Shape 2443"/>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4" name="Shape 2444"/>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5" name="Shape 2445"/>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6" name="Shape 2446"/>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7" name="Shape 2447"/>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8" name="Shape 2448"/>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49" name="Shape 2449"/>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50" name="Shape 2450"/>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51" name="Shape 2451"/>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52" name="Shape 2452"/>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53" name="Shape 2453"/>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54" name="Shape 2454"/>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455"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457" name="Shape 2457"/>
          <p:cNvSpPr/>
          <p:nvPr/>
        </p:nvSpPr>
        <p:spPr>
          <a:xfrm>
            <a:off x="9015421" y="1931150"/>
            <a:ext cx="1397876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2. Islam believes in </a:t>
            </a:r>
            <a:r>
              <a:t>non-violent Jihad </a:t>
            </a:r>
            <a:r>
              <a:rPr b="0">
                <a:latin typeface="+mn-lt"/>
                <a:ea typeface="+mn-ea"/>
                <a:cs typeface="+mn-cs"/>
                <a:sym typeface="Helvetica Neue Light"/>
              </a:rPr>
              <a:t>of the self and of the pen</a:t>
            </a:r>
          </a:p>
        </p:txBody>
      </p:sp>
      <p:sp>
        <p:nvSpPr>
          <p:cNvPr id="2458" name="Shape 2458"/>
          <p:cNvSpPr/>
          <p:nvPr/>
        </p:nvSpPr>
        <p:spPr>
          <a:xfrm>
            <a:off x="12477865" y="3036483"/>
            <a:ext cx="9179062"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“Whosoever killed a person … it shall be as if he had killed all mankind; and whoso saved a life, it shall be as if he had saved the life of all mankind.” (5:33)</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“Permission to fight is</a:t>
            </a:r>
          </a:p>
          <a:p>
            <a:pPr defTabSz="457200">
              <a:defRPr sz="3600">
                <a:solidFill>
                  <a:srgbClr val="53585F"/>
                </a:solidFill>
                <a:latin typeface="Helvetica"/>
                <a:ea typeface="Helvetica"/>
                <a:cs typeface="Helvetica"/>
                <a:sym typeface="Helvetica"/>
              </a:defRPr>
            </a:pPr>
            <a:r>
              <a:t>given to those against whom war is made, because they have been wronged.” (22:40)</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a:t>
            </a:r>
            <a:r>
              <a:t> “Do not revert to disbelief after me by striking the necks of one another (killing each other).”</a:t>
            </a:r>
          </a:p>
        </p:txBody>
      </p:sp>
      <p:pic>
        <p:nvPicPr>
          <p:cNvPr id="2459" name="Screen Shot 2015-10-25 at 1.25.14 AM.png"/>
          <p:cNvPicPr>
            <a:picLocks noChangeAspect="1"/>
          </p:cNvPicPr>
          <p:nvPr/>
        </p:nvPicPr>
        <p:blipFill>
          <a:blip r:embed="rId4">
            <a:extLst/>
          </a:blip>
          <a:srcRect l="10439" t="12413" r="8230" b="8628"/>
          <a:stretch>
            <a:fillRect/>
          </a:stretch>
        </p:blipFill>
        <p:spPr>
          <a:xfrm>
            <a:off x="10812389" y="8657916"/>
            <a:ext cx="1112044" cy="963614"/>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460" name="pasted-image.tif"/>
          <p:cNvPicPr>
            <a:picLocks/>
          </p:cNvPicPr>
          <p:nvPr/>
        </p:nvPicPr>
        <p:blipFill>
          <a:blip r:embed="rId2">
            <a:extLst/>
          </a:blip>
          <a:srcRect l="40855" t="18041" r="36295" b="55884"/>
          <a:stretch>
            <a:fillRect/>
          </a:stretch>
        </p:blipFill>
        <p:spPr>
          <a:xfrm>
            <a:off x="10767585" y="370083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461" name="Shape 2461"/>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462" name="Shape 2462"/>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2463" name="pasted-image.tif"/>
          <p:cNvPicPr>
            <a:picLocks/>
          </p:cNvPicPr>
          <p:nvPr/>
        </p:nvPicPr>
        <p:blipFill>
          <a:blip r:embed="rId2">
            <a:extLst/>
          </a:blip>
          <a:srcRect l="40855" t="18041" r="36295" b="55884"/>
          <a:stretch>
            <a:fillRect/>
          </a:stretch>
        </p:blipFill>
        <p:spPr>
          <a:xfrm>
            <a:off x="10767585" y="6478753"/>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464" name="Shape 2464"/>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465" name="Shape 2465"/>
          <p:cNvSpPr/>
          <p:nvPr/>
        </p:nvSpPr>
        <p:spPr>
          <a:xfrm>
            <a:off x="7239988" y="2301463"/>
            <a:ext cx="1629141" cy="30457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93" y="21600"/>
                </a:lnTo>
                <a:lnTo>
                  <a:pt x="9693" y="0"/>
                </a:lnTo>
                <a:lnTo>
                  <a:pt x="21600" y="0"/>
                </a:lnTo>
              </a:path>
            </a:pathLst>
          </a:custGeom>
          <a:ln w="25400">
            <a:solidFill>
              <a:srgbClr val="000000"/>
            </a:solidFill>
            <a:miter lim="400000"/>
          </a:ln>
        </p:spPr>
        <p:txBody>
          <a:bodyPr lIns="0" tIns="0" rIns="0" bIns="0"/>
          <a:lstStyle/>
          <a:p>
            <a:pPr algn="ctr">
              <a:defRPr sz="1800"/>
            </a:pPr>
            <a:endParaRPr/>
          </a:p>
        </p:txBody>
      </p:sp>
      <p:sp>
        <p:nvSpPr>
          <p:cNvPr id="2466" name="Shape 2466"/>
          <p:cNvSpPr/>
          <p:nvPr/>
        </p:nvSpPr>
        <p:spPr>
          <a:xfrm>
            <a:off x="16473501" y="8549965"/>
            <a:ext cx="396495"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467" name="Shape 2467"/>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9" name="pasted-image.tif"/>
          <p:cNvPicPr>
            <a:picLocks/>
          </p:cNvPicPr>
          <p:nvPr/>
        </p:nvPicPr>
        <p:blipFill>
          <a:blip r:embed="rId2">
            <a:extLst/>
          </a:blip>
          <a:srcRect l="40855" t="18041" r="36295" b="55884"/>
          <a:stretch>
            <a:fillRect/>
          </a:stretch>
        </p:blipFill>
        <p:spPr>
          <a:xfrm>
            <a:off x="10767585" y="370083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470" name="pasted-image.tif"/>
          <p:cNvPicPr>
            <a:picLocks/>
          </p:cNvPicPr>
          <p:nvPr/>
        </p:nvPicPr>
        <p:blipFill>
          <a:blip r:embed="rId2">
            <a:extLst/>
          </a:blip>
          <a:srcRect l="40855" t="18041" r="36295" b="55884"/>
          <a:stretch>
            <a:fillRect/>
          </a:stretch>
        </p:blipFill>
        <p:spPr>
          <a:xfrm>
            <a:off x="10767585" y="1063067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grpSp>
        <p:nvGrpSpPr>
          <p:cNvPr id="2494" name="Group 2494"/>
          <p:cNvGrpSpPr/>
          <p:nvPr/>
        </p:nvGrpSpPr>
        <p:grpSpPr>
          <a:xfrm>
            <a:off x="240815" y="1920516"/>
            <a:ext cx="8209830" cy="9940773"/>
            <a:chOff x="0" y="58032"/>
            <a:chExt cx="8209829" cy="9940771"/>
          </a:xfrm>
        </p:grpSpPr>
        <p:pic>
          <p:nvPicPr>
            <p:cNvPr id="2471"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472"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473" name="Shape 2473"/>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474" name="Shape 2474"/>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479" name="Group 2479"/>
            <p:cNvGrpSpPr/>
            <p:nvPr/>
          </p:nvGrpSpPr>
          <p:grpSpPr>
            <a:xfrm>
              <a:off x="755016" y="651845"/>
              <a:ext cx="7271037" cy="9346959"/>
              <a:chOff x="0" y="651845"/>
              <a:chExt cx="7271036" cy="9346958"/>
            </a:xfrm>
          </p:grpSpPr>
          <p:grpSp>
            <p:nvGrpSpPr>
              <p:cNvPr id="2477" name="Group 2477"/>
              <p:cNvGrpSpPr/>
              <p:nvPr/>
            </p:nvGrpSpPr>
            <p:grpSpPr>
              <a:xfrm>
                <a:off x="197358" y="963334"/>
                <a:ext cx="6439406" cy="9035471"/>
                <a:chOff x="0" y="0"/>
                <a:chExt cx="6439405" cy="9035469"/>
              </a:xfrm>
            </p:grpSpPr>
            <p:pic>
              <p:nvPicPr>
                <p:cNvPr id="2475"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476"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478" name="Shape 2478"/>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480" name="Shape 2480"/>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481" name="Shape 2481"/>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2" name="Shape 2482"/>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3" name="Shape 2483"/>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4" name="Shape 2484"/>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5" name="Shape 2485"/>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6" name="Shape 2486"/>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7" name="Shape 2487"/>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8" name="Shape 2488"/>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89" name="Shape 2489"/>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90" name="Shape 2490"/>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91" name="Shape 2491"/>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492" name="Shape 2492"/>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493"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495" name="Shape 2495"/>
          <p:cNvSpPr/>
          <p:nvPr/>
        </p:nvSpPr>
        <p:spPr>
          <a:xfrm>
            <a:off x="9015421" y="1931150"/>
            <a:ext cx="1397876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2. Islam believes in </a:t>
            </a:r>
            <a:r>
              <a:t>non-violent Jihad </a:t>
            </a:r>
            <a:r>
              <a:rPr b="0">
                <a:latin typeface="+mn-lt"/>
                <a:ea typeface="+mn-ea"/>
                <a:cs typeface="+mn-cs"/>
                <a:sym typeface="Helvetica Neue Light"/>
              </a:rPr>
              <a:t>of the self and of the pen</a:t>
            </a:r>
          </a:p>
        </p:txBody>
      </p:sp>
      <p:sp>
        <p:nvSpPr>
          <p:cNvPr id="2496" name="Shape 2496"/>
          <p:cNvSpPr/>
          <p:nvPr/>
        </p:nvSpPr>
        <p:spPr>
          <a:xfrm>
            <a:off x="12447563" y="3584289"/>
            <a:ext cx="9869625" cy="938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r>
              <a:rPr b="1"/>
              <a:t>Holy Quran: “</a:t>
            </a:r>
            <a:r>
              <a:t>And fight in the cause of Allah against those who fight against you, but do not transgress. Surely, Allah loves not the transgressors.” (2:191)</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 “</a:t>
            </a:r>
            <a:r>
              <a:rPr>
                <a:solidFill>
                  <a:schemeClr val="accent5"/>
                </a:solidFill>
              </a:rPr>
              <a:t>And kill them</a:t>
            </a:r>
            <a:r>
              <a:t> wherever you meet them and drive them out from where they have driven you out; for persecution is worse than killing. And fight them not in, and near, the Sacred Mosque until they fight you therein. But if they fight you, then fight them; such is the requital for the disbelievers.” (2:192)</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 “</a:t>
            </a:r>
            <a:r>
              <a:t>But if they desist, then surely God is Most Forgiving, Merciful.” (2:193)</a:t>
            </a:r>
          </a:p>
          <a:p>
            <a:pPr defTabSz="457200">
              <a:defRPr sz="3600">
                <a:solidFill>
                  <a:srgbClr val="53585F"/>
                </a:solidFill>
                <a:latin typeface="Helvetica"/>
                <a:ea typeface="Helvetica"/>
                <a:cs typeface="Helvetica"/>
                <a:sym typeface="Helvetica"/>
              </a:defRPr>
            </a:pPr>
            <a:endParaRPr/>
          </a:p>
        </p:txBody>
      </p:sp>
      <p:sp>
        <p:nvSpPr>
          <p:cNvPr id="2497" name="Shape 2497"/>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498" name="Shape 2498"/>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499" name="Shape 2499"/>
          <p:cNvSpPr/>
          <p:nvPr/>
        </p:nvSpPr>
        <p:spPr>
          <a:xfrm>
            <a:off x="10487204" y="3279614"/>
            <a:ext cx="12564865" cy="2813421"/>
          </a:xfrm>
          <a:prstGeom prst="rect">
            <a:avLst/>
          </a:prstGeom>
          <a:solidFill>
            <a:srgbClr val="FFFFFF">
              <a:alpha val="87327"/>
            </a:srgbClr>
          </a:solidFill>
          <a:ln w="12700">
            <a:miter lim="400000"/>
          </a:ln>
        </p:spPr>
        <p:txBody>
          <a:bodyPr lIns="50800" tIns="50800" rIns="50800" bIns="50800" anchor="ctr"/>
          <a:lstStyle/>
          <a:p>
            <a:pPr algn="ctr">
              <a:defRPr sz="1800"/>
            </a:pPr>
            <a:endParaRPr/>
          </a:p>
        </p:txBody>
      </p:sp>
      <p:sp>
        <p:nvSpPr>
          <p:cNvPr id="2500" name="Shape 2500"/>
          <p:cNvSpPr/>
          <p:nvPr/>
        </p:nvSpPr>
        <p:spPr>
          <a:xfrm>
            <a:off x="10487204" y="10243953"/>
            <a:ext cx="12564865" cy="1887539"/>
          </a:xfrm>
          <a:prstGeom prst="rect">
            <a:avLst/>
          </a:prstGeom>
          <a:solidFill>
            <a:srgbClr val="FFFFFF">
              <a:alpha val="87327"/>
            </a:srgbClr>
          </a:solidFill>
          <a:ln w="12700">
            <a:miter lim="400000"/>
          </a:ln>
        </p:spPr>
        <p:txBody>
          <a:bodyPr lIns="50800" tIns="50800" rIns="50800" bIns="50800" anchor="ctr"/>
          <a:lstStyle/>
          <a:p>
            <a:pPr algn="ctr">
              <a:defRPr sz="1800"/>
            </a:pPr>
            <a:endParaRPr/>
          </a:p>
        </p:txBody>
      </p:sp>
      <p:sp>
        <p:nvSpPr>
          <p:cNvPr id="2501" name="Shape 2501"/>
          <p:cNvSpPr/>
          <p:nvPr/>
        </p:nvSpPr>
        <p:spPr>
          <a:xfrm>
            <a:off x="6803584" y="5052798"/>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b="1">
                <a:solidFill>
                  <a:schemeClr val="accent5"/>
                </a:solidFill>
                <a:latin typeface="+mj-lt"/>
                <a:ea typeface="+mj-ea"/>
                <a:cs typeface="+mj-cs"/>
                <a:sym typeface="Helvetica Neue"/>
              </a:defRPr>
            </a:lvl1pPr>
          </a:lstStyle>
          <a:p>
            <a:r>
              <a:t>?</a:t>
            </a:r>
          </a:p>
        </p:txBody>
      </p:sp>
      <p:pic>
        <p:nvPicPr>
          <p:cNvPr id="2502" name="pasted-image.tif"/>
          <p:cNvPicPr>
            <a:picLocks/>
          </p:cNvPicPr>
          <p:nvPr/>
        </p:nvPicPr>
        <p:blipFill>
          <a:blip r:embed="rId2">
            <a:extLst/>
          </a:blip>
          <a:srcRect l="40855" t="18041" r="36295" b="55884"/>
          <a:stretch>
            <a:fillRect/>
          </a:stretch>
        </p:blipFill>
        <p:spPr>
          <a:xfrm>
            <a:off x="10767585" y="6300953"/>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503" name="Shape 2503"/>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504" name="Shape 2504"/>
          <p:cNvSpPr/>
          <p:nvPr/>
        </p:nvSpPr>
        <p:spPr>
          <a:xfrm>
            <a:off x="7239988" y="2301463"/>
            <a:ext cx="1629141" cy="30457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93" y="21600"/>
                </a:lnTo>
                <a:lnTo>
                  <a:pt x="9693" y="0"/>
                </a:lnTo>
                <a:lnTo>
                  <a:pt x="21600" y="0"/>
                </a:lnTo>
              </a:path>
            </a:pathLst>
          </a:custGeom>
          <a:ln w="25400">
            <a:solidFill>
              <a:srgbClr val="000000"/>
            </a:solidFill>
            <a:miter lim="400000"/>
          </a:ln>
        </p:spPr>
        <p:txBody>
          <a:bodyPr lIns="0" tIns="0" rIns="0" bIns="0"/>
          <a:lstStyle/>
          <a:p>
            <a:pPr algn="ctr">
              <a:defRPr sz="1800"/>
            </a:pPr>
            <a:endParaRPr/>
          </a:p>
        </p:txBody>
      </p:sp>
      <p:sp>
        <p:nvSpPr>
          <p:cNvPr id="2505" name="Shape 2505"/>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0" name="Group 2530"/>
          <p:cNvGrpSpPr/>
          <p:nvPr/>
        </p:nvGrpSpPr>
        <p:grpSpPr>
          <a:xfrm>
            <a:off x="240815" y="1920516"/>
            <a:ext cx="8209830" cy="9940773"/>
            <a:chOff x="0" y="58032"/>
            <a:chExt cx="8209829" cy="9940771"/>
          </a:xfrm>
        </p:grpSpPr>
        <p:pic>
          <p:nvPicPr>
            <p:cNvPr id="2507"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508"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509" name="Shape 2509"/>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510" name="Shape 2510"/>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515" name="Group 2515"/>
            <p:cNvGrpSpPr/>
            <p:nvPr/>
          </p:nvGrpSpPr>
          <p:grpSpPr>
            <a:xfrm>
              <a:off x="755016" y="651845"/>
              <a:ext cx="7271037" cy="9346959"/>
              <a:chOff x="0" y="651845"/>
              <a:chExt cx="7271036" cy="9346958"/>
            </a:xfrm>
          </p:grpSpPr>
          <p:grpSp>
            <p:nvGrpSpPr>
              <p:cNvPr id="2513" name="Group 2513"/>
              <p:cNvGrpSpPr/>
              <p:nvPr/>
            </p:nvGrpSpPr>
            <p:grpSpPr>
              <a:xfrm>
                <a:off x="197358" y="963334"/>
                <a:ext cx="6439406" cy="9035471"/>
                <a:chOff x="0" y="0"/>
                <a:chExt cx="6439405" cy="9035469"/>
              </a:xfrm>
            </p:grpSpPr>
            <p:pic>
              <p:nvPicPr>
                <p:cNvPr id="2511"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512"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514" name="Shape 2514"/>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516" name="Shape 2516"/>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517" name="Shape 2517"/>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18" name="Shape 2518"/>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19" name="Shape 2519"/>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0" name="Shape 2520"/>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1" name="Shape 2521"/>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2" name="Shape 2522"/>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3" name="Shape 2523"/>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4" name="Shape 2524"/>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5" name="Shape 2525"/>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6" name="Shape 2526"/>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7" name="Shape 2527"/>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28" name="Shape 2528"/>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529"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531" name="Shape 2531"/>
          <p:cNvSpPr/>
          <p:nvPr/>
        </p:nvSpPr>
        <p:spPr>
          <a:xfrm>
            <a:off x="9015421" y="1931150"/>
            <a:ext cx="1397876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2. Islam believes in </a:t>
            </a:r>
            <a:r>
              <a:t>non-violent Jihad </a:t>
            </a:r>
            <a:r>
              <a:rPr b="0">
                <a:latin typeface="+mn-lt"/>
                <a:ea typeface="+mn-ea"/>
                <a:cs typeface="+mn-cs"/>
                <a:sym typeface="Helvetica Neue Light"/>
              </a:rPr>
              <a:t>of the self and of the pen</a:t>
            </a:r>
          </a:p>
        </p:txBody>
      </p:sp>
      <p:sp>
        <p:nvSpPr>
          <p:cNvPr id="2532" name="Shape 2532"/>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533" name="Shape 2533"/>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2534" name="pasted-image.tif"/>
          <p:cNvPicPr>
            <a:picLocks/>
          </p:cNvPicPr>
          <p:nvPr/>
        </p:nvPicPr>
        <p:blipFill>
          <a:blip r:embed="rId2">
            <a:extLst/>
          </a:blip>
          <a:srcRect l="40855" t="18041" r="36295" b="55884"/>
          <a:stretch>
            <a:fillRect/>
          </a:stretch>
        </p:blipFill>
        <p:spPr>
          <a:xfrm>
            <a:off x="10767585" y="370083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535" name="pasted-image.tif"/>
          <p:cNvPicPr>
            <a:picLocks/>
          </p:cNvPicPr>
          <p:nvPr/>
        </p:nvPicPr>
        <p:blipFill>
          <a:blip r:embed="rId2">
            <a:extLst/>
          </a:blip>
          <a:srcRect l="40855" t="18041" r="36295" b="55884"/>
          <a:stretch>
            <a:fillRect/>
          </a:stretch>
        </p:blipFill>
        <p:spPr>
          <a:xfrm>
            <a:off x="10767585" y="1063067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536" name="Shape 2536"/>
          <p:cNvSpPr/>
          <p:nvPr/>
        </p:nvSpPr>
        <p:spPr>
          <a:xfrm>
            <a:off x="12447563" y="3584289"/>
            <a:ext cx="9869625" cy="938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r>
              <a:rPr b="1"/>
              <a:t>Holy Quran: “</a:t>
            </a:r>
            <a:r>
              <a:t>And fight in the cause of Allah against those who fight against you, but do not transgress. Surely, Allah loves not the transgressors.” (2:191)</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 “</a:t>
            </a:r>
            <a:r>
              <a:t>And kill them wherever you meet them and drive them out from where they have driven you out; for persecution is worse than killing. And fight them not in, and near, the Sacred Mosque until they fight you therein. But if they fight you, then fight them; such is the requital for the disbelievers.” (2:192)</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 “</a:t>
            </a:r>
            <a:r>
              <a:t>But if they desist, then surely God is Most Forgiving, Merciful.” (2:193)</a:t>
            </a:r>
          </a:p>
          <a:p>
            <a:pPr defTabSz="457200">
              <a:defRPr sz="3600">
                <a:solidFill>
                  <a:srgbClr val="53585F"/>
                </a:solidFill>
                <a:latin typeface="Helvetica"/>
                <a:ea typeface="Helvetica"/>
                <a:cs typeface="Helvetica"/>
                <a:sym typeface="Helvetica"/>
              </a:defRPr>
            </a:pPr>
            <a:endParaRPr/>
          </a:p>
        </p:txBody>
      </p:sp>
      <p:pic>
        <p:nvPicPr>
          <p:cNvPr id="2537" name="pasted-image.tif"/>
          <p:cNvPicPr>
            <a:picLocks/>
          </p:cNvPicPr>
          <p:nvPr/>
        </p:nvPicPr>
        <p:blipFill>
          <a:blip r:embed="rId2">
            <a:extLst/>
          </a:blip>
          <a:srcRect l="40855" t="18041" r="36295" b="55884"/>
          <a:stretch>
            <a:fillRect/>
          </a:stretch>
        </p:blipFill>
        <p:spPr>
          <a:xfrm>
            <a:off x="10767585" y="6300953"/>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538" name="Shape 2538"/>
          <p:cNvSpPr/>
          <p:nvPr/>
        </p:nvSpPr>
        <p:spPr>
          <a:xfrm>
            <a:off x="6840786" y="48637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539" name="Shape 2539"/>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540" name="Shape 2540"/>
          <p:cNvSpPr/>
          <p:nvPr/>
        </p:nvSpPr>
        <p:spPr>
          <a:xfrm>
            <a:off x="7239988" y="2301463"/>
            <a:ext cx="1629141" cy="30457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93" y="21600"/>
                </a:lnTo>
                <a:lnTo>
                  <a:pt x="9693" y="0"/>
                </a:lnTo>
                <a:lnTo>
                  <a:pt x="21600" y="0"/>
                </a:lnTo>
              </a:path>
            </a:pathLst>
          </a:custGeom>
          <a:ln w="25400">
            <a:solidFill>
              <a:srgbClr val="000000"/>
            </a:solidFill>
            <a:miter lim="400000"/>
          </a:ln>
        </p:spPr>
        <p:txBody>
          <a:bodyPr lIns="0" tIns="0" rIns="0" bIns="0"/>
          <a:lstStyle/>
          <a:p>
            <a:pPr algn="ctr">
              <a:defRPr sz="1800"/>
            </a:pPr>
            <a:endParaRPr/>
          </a:p>
        </p:txBody>
      </p:sp>
      <p:sp>
        <p:nvSpPr>
          <p:cNvPr id="2541" name="Shape 2541"/>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6" name="Group 2566"/>
          <p:cNvGrpSpPr/>
          <p:nvPr/>
        </p:nvGrpSpPr>
        <p:grpSpPr>
          <a:xfrm>
            <a:off x="240815" y="1920516"/>
            <a:ext cx="8209830" cy="9940773"/>
            <a:chOff x="0" y="58032"/>
            <a:chExt cx="8209829" cy="9940771"/>
          </a:xfrm>
        </p:grpSpPr>
        <p:pic>
          <p:nvPicPr>
            <p:cNvPr id="2543"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544"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545" name="Shape 2545"/>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546" name="Shape 2546"/>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551" name="Group 2551"/>
            <p:cNvGrpSpPr/>
            <p:nvPr/>
          </p:nvGrpSpPr>
          <p:grpSpPr>
            <a:xfrm>
              <a:off x="755016" y="651845"/>
              <a:ext cx="7271037" cy="9346959"/>
              <a:chOff x="0" y="651845"/>
              <a:chExt cx="7271036" cy="9346958"/>
            </a:xfrm>
          </p:grpSpPr>
          <p:grpSp>
            <p:nvGrpSpPr>
              <p:cNvPr id="2549" name="Group 2549"/>
              <p:cNvGrpSpPr/>
              <p:nvPr/>
            </p:nvGrpSpPr>
            <p:grpSpPr>
              <a:xfrm>
                <a:off x="197358" y="963334"/>
                <a:ext cx="6439406" cy="9035471"/>
                <a:chOff x="0" y="0"/>
                <a:chExt cx="6439405" cy="9035469"/>
              </a:xfrm>
            </p:grpSpPr>
            <p:pic>
              <p:nvPicPr>
                <p:cNvPr id="2547"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548"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550" name="Shape 2550"/>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552" name="Shape 2552"/>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553" name="Shape 2553"/>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4" name="Shape 2554"/>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5" name="Shape 2555"/>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6" name="Shape 2556"/>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7" name="Shape 2557"/>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8" name="Shape 2558"/>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59" name="Shape 2559"/>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60" name="Shape 2560"/>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61" name="Shape 2561"/>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62" name="Shape 2562"/>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63" name="Shape 2563"/>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64" name="Shape 2564"/>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565"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567" name="Shape 2567"/>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3. Islam believes in the </a:t>
            </a:r>
            <a:r>
              <a:t>equality</a:t>
            </a:r>
            <a:r>
              <a:rPr b="0">
                <a:latin typeface="+mn-lt"/>
                <a:ea typeface="+mn-ea"/>
                <a:cs typeface="+mn-cs"/>
                <a:sym typeface="Helvetica Neue Light"/>
              </a:rPr>
              <a:t>, education, and empowerment </a:t>
            </a:r>
            <a:r>
              <a:t>of women</a:t>
            </a:r>
          </a:p>
        </p:txBody>
      </p:sp>
      <p:sp>
        <p:nvSpPr>
          <p:cNvPr id="2568" name="Shape 2568"/>
          <p:cNvSpPr/>
          <p:nvPr/>
        </p:nvSpPr>
        <p:spPr>
          <a:xfrm>
            <a:off x="12477865" y="3036484"/>
            <a:ext cx="9309048" cy="883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“But whoso does good works, whether male or female, and is a believer,</a:t>
            </a:r>
          </a:p>
          <a:p>
            <a:pPr defTabSz="457200">
              <a:defRPr sz="3600">
                <a:solidFill>
                  <a:srgbClr val="53585F"/>
                </a:solidFill>
                <a:latin typeface="Helvetica"/>
                <a:ea typeface="Helvetica"/>
                <a:cs typeface="Helvetica"/>
                <a:sym typeface="Helvetica"/>
              </a:defRPr>
            </a:pPr>
            <a:r>
              <a:t>such shall enter heaven…” (4:125)</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“Surely men who submit themselves to God, and women who submit themselves to Him, and believing men and believing women, and obedient men and obedient women and truthful men and truthful women…God has prepared for all of them forgiveness and a great reward.” (33:36)</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“It is the duty of every</a:t>
            </a:r>
          </a:p>
          <a:p>
            <a:pPr defTabSz="457200">
              <a:defRPr sz="3600">
                <a:solidFill>
                  <a:srgbClr val="53585F"/>
                </a:solidFill>
                <a:latin typeface="Helvetica"/>
                <a:ea typeface="Helvetica"/>
                <a:cs typeface="Helvetica"/>
                <a:sym typeface="Helvetica"/>
              </a:defRPr>
            </a:pPr>
            <a:r>
              <a:t>Muslim man and every Muslim woman to acquire knowledge.”</a:t>
            </a:r>
          </a:p>
        </p:txBody>
      </p:sp>
      <p:pic>
        <p:nvPicPr>
          <p:cNvPr id="2569" name="Screen Shot 2015-10-25 at 1.25.14 AM.png"/>
          <p:cNvPicPr>
            <a:picLocks noChangeAspect="1"/>
          </p:cNvPicPr>
          <p:nvPr/>
        </p:nvPicPr>
        <p:blipFill>
          <a:blip r:embed="rId4">
            <a:extLst/>
          </a:blip>
          <a:srcRect l="10439" t="12413" r="8230" b="8628"/>
          <a:stretch>
            <a:fillRect/>
          </a:stretch>
        </p:blipFill>
        <p:spPr>
          <a:xfrm>
            <a:off x="10812389" y="10405274"/>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570" name="pasted-image.tif"/>
          <p:cNvPicPr>
            <a:picLocks/>
          </p:cNvPicPr>
          <p:nvPr/>
        </p:nvPicPr>
        <p:blipFill>
          <a:blip r:embed="rId2">
            <a:extLst/>
          </a:blip>
          <a:srcRect l="40855" t="18041" r="36295" b="55884"/>
          <a:stretch>
            <a:fillRect/>
          </a:stretch>
        </p:blipFill>
        <p:spPr>
          <a:xfrm>
            <a:off x="10767585" y="370083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571" name="pasted-image.tif"/>
          <p:cNvPicPr>
            <a:picLocks/>
          </p:cNvPicPr>
          <p:nvPr/>
        </p:nvPicPr>
        <p:blipFill>
          <a:blip r:embed="rId2">
            <a:extLst/>
          </a:blip>
          <a:srcRect l="40855" t="18041" r="36295" b="55884"/>
          <a:stretch>
            <a:fillRect/>
          </a:stretch>
        </p:blipFill>
        <p:spPr>
          <a:xfrm>
            <a:off x="10767585" y="593564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572" name="Shape 2572"/>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573" name="Shape 2573"/>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574" name="Shape 2574"/>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575" name="Shape 2575"/>
          <p:cNvSpPr/>
          <p:nvPr/>
        </p:nvSpPr>
        <p:spPr>
          <a:xfrm>
            <a:off x="6840786" y="48637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576" name="Shape 2576"/>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577" name="Shape 2577"/>
          <p:cNvSpPr/>
          <p:nvPr/>
        </p:nvSpPr>
        <p:spPr>
          <a:xfrm>
            <a:off x="7245546" y="2301463"/>
            <a:ext cx="1623583" cy="36812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53" y="21600"/>
                </a:lnTo>
                <a:lnTo>
                  <a:pt x="9653" y="0"/>
                </a:lnTo>
                <a:lnTo>
                  <a:pt x="21600" y="0"/>
                </a:lnTo>
              </a:path>
            </a:pathLst>
          </a:custGeom>
          <a:ln w="25400">
            <a:solidFill>
              <a:srgbClr val="000000"/>
            </a:solidFill>
            <a:miter lim="400000"/>
          </a:ln>
        </p:spPr>
        <p:txBody>
          <a:bodyPr lIns="0" tIns="0" rIns="0" bIns="0"/>
          <a:lstStyle/>
          <a:p>
            <a:pPr algn="ctr">
              <a:defRPr sz="1800"/>
            </a:pPr>
            <a:endParaRPr/>
          </a:p>
        </p:txBody>
      </p:sp>
      <p:sp>
        <p:nvSpPr>
          <p:cNvPr id="2578" name="Shape 2578"/>
          <p:cNvSpPr/>
          <p:nvPr/>
        </p:nvSpPr>
        <p:spPr>
          <a:xfrm>
            <a:off x="16473501" y="10180050"/>
            <a:ext cx="396495"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579" name="Shape 2579"/>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4" name="Group 2604"/>
          <p:cNvGrpSpPr/>
          <p:nvPr/>
        </p:nvGrpSpPr>
        <p:grpSpPr>
          <a:xfrm>
            <a:off x="240815" y="1920516"/>
            <a:ext cx="8209830" cy="9940773"/>
            <a:chOff x="0" y="58032"/>
            <a:chExt cx="8209829" cy="9940771"/>
          </a:xfrm>
        </p:grpSpPr>
        <p:pic>
          <p:nvPicPr>
            <p:cNvPr id="2581"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582"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583" name="Shape 2583"/>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584" name="Shape 2584"/>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589" name="Group 2589"/>
            <p:cNvGrpSpPr/>
            <p:nvPr/>
          </p:nvGrpSpPr>
          <p:grpSpPr>
            <a:xfrm>
              <a:off x="755016" y="651845"/>
              <a:ext cx="7271037" cy="9346959"/>
              <a:chOff x="0" y="651845"/>
              <a:chExt cx="7271036" cy="9346958"/>
            </a:xfrm>
          </p:grpSpPr>
          <p:grpSp>
            <p:nvGrpSpPr>
              <p:cNvPr id="2587" name="Group 2587"/>
              <p:cNvGrpSpPr/>
              <p:nvPr/>
            </p:nvGrpSpPr>
            <p:grpSpPr>
              <a:xfrm>
                <a:off x="197358" y="963334"/>
                <a:ext cx="6439406" cy="9035471"/>
                <a:chOff x="0" y="0"/>
                <a:chExt cx="6439405" cy="9035469"/>
              </a:xfrm>
            </p:grpSpPr>
            <p:pic>
              <p:nvPicPr>
                <p:cNvPr id="2585"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586"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588" name="Shape 2588"/>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590" name="Shape 2590"/>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591" name="Shape 2591"/>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2" name="Shape 2592"/>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3" name="Shape 2593"/>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4" name="Shape 2594"/>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5" name="Shape 2595"/>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6" name="Shape 2596"/>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7" name="Shape 2597"/>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8" name="Shape 2598"/>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599" name="Shape 2599"/>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00" name="Shape 2600"/>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01" name="Shape 2601"/>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02" name="Shape 2602"/>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603"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605" name="Shape 2605"/>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4. Islam advocates </a:t>
            </a:r>
            <a:r>
              <a:t>freedom of</a:t>
            </a:r>
            <a:r>
              <a:rPr b="0">
                <a:latin typeface="+mn-lt"/>
                <a:ea typeface="+mn-ea"/>
                <a:cs typeface="+mn-cs"/>
                <a:sym typeface="Helvetica Neue Light"/>
              </a:rPr>
              <a:t> conscience, religion, and </a:t>
            </a:r>
            <a:r>
              <a:t>speech</a:t>
            </a:r>
          </a:p>
        </p:txBody>
      </p:sp>
      <p:sp>
        <p:nvSpPr>
          <p:cNvPr id="2606" name="Shape 2606"/>
          <p:cNvSpPr/>
          <p:nvPr/>
        </p:nvSpPr>
        <p:spPr>
          <a:xfrm>
            <a:off x="12477865" y="2521658"/>
            <a:ext cx="11306557" cy="993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“There is no compulsion in religion.” (2:257)</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“For you your religion, for me mine.” (109:6)</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“And if God had enforced His will, they would not have set up gods with Him. And We have not made [Muhammad] a keeper over them nor art thou over them a guardian.” (6:108)</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“This is a covenant to those who adopt Christianity, Verily I and my followers defend them… I hold out against anything that displeases them. No compulsion is to be on them. No one is to destroy a house of their religion. No one of the Muslims is to disobey this covenant till the Last Day.”</a:t>
            </a:r>
          </a:p>
        </p:txBody>
      </p:sp>
      <p:pic>
        <p:nvPicPr>
          <p:cNvPr id="2607" name="Screen Shot 2015-10-25 at 1.25.14 AM.png"/>
          <p:cNvPicPr>
            <a:picLocks noChangeAspect="1"/>
          </p:cNvPicPr>
          <p:nvPr/>
        </p:nvPicPr>
        <p:blipFill>
          <a:blip r:embed="rId4">
            <a:extLst/>
          </a:blip>
          <a:srcRect l="10439" t="12413" r="8230" b="8628"/>
          <a:stretch>
            <a:fillRect/>
          </a:stretch>
        </p:blipFill>
        <p:spPr>
          <a:xfrm>
            <a:off x="10801044" y="9255360"/>
            <a:ext cx="1112044" cy="963614"/>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608" name="pasted-image.tif"/>
          <p:cNvPicPr>
            <a:picLocks/>
          </p:cNvPicPr>
          <p:nvPr/>
        </p:nvPicPr>
        <p:blipFill>
          <a:blip r:embed="rId2">
            <a:extLst/>
          </a:blip>
          <a:srcRect l="40855" t="18041" r="36295" b="55884"/>
          <a:stretch>
            <a:fillRect/>
          </a:stretch>
        </p:blipFill>
        <p:spPr>
          <a:xfrm>
            <a:off x="10767585" y="3092405"/>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609" name="pasted-image.tif"/>
          <p:cNvPicPr>
            <a:picLocks/>
          </p:cNvPicPr>
          <p:nvPr/>
        </p:nvPicPr>
        <p:blipFill>
          <a:blip r:embed="rId2">
            <a:extLst/>
          </a:blip>
          <a:srcRect l="40855" t="18041" r="36295" b="55884"/>
          <a:stretch>
            <a:fillRect/>
          </a:stretch>
        </p:blipFill>
        <p:spPr>
          <a:xfrm>
            <a:off x="10711436" y="4770406"/>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610" name="pasted-image.tif"/>
          <p:cNvPicPr>
            <a:picLocks/>
          </p:cNvPicPr>
          <p:nvPr/>
        </p:nvPicPr>
        <p:blipFill>
          <a:blip r:embed="rId2">
            <a:extLst/>
          </a:blip>
          <a:srcRect l="40855" t="18041" r="36295" b="55884"/>
          <a:stretch>
            <a:fillRect/>
          </a:stretch>
        </p:blipFill>
        <p:spPr>
          <a:xfrm>
            <a:off x="10756240" y="6448406"/>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611" name="Shape 2611"/>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12" name="Shape 2612"/>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13" name="Shape 2613"/>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14" name="Shape 2614"/>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15" name="Shape 2615"/>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16" name="Shape 2616"/>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17" name="Shape 2617"/>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618" name="Shape 2618"/>
          <p:cNvSpPr/>
          <p:nvPr/>
        </p:nvSpPr>
        <p:spPr>
          <a:xfrm>
            <a:off x="7291795" y="2301463"/>
            <a:ext cx="1577334" cy="4315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302" y="21473"/>
                </a:lnTo>
                <a:lnTo>
                  <a:pt x="9302" y="0"/>
                </a:lnTo>
                <a:lnTo>
                  <a:pt x="21600" y="0"/>
                </a:lnTo>
              </a:path>
            </a:pathLst>
          </a:custGeom>
          <a:ln w="25400">
            <a:solidFill>
              <a:srgbClr val="000000"/>
            </a:solidFill>
            <a:miter lim="400000"/>
          </a:ln>
        </p:spPr>
        <p:txBody>
          <a:bodyPr lIns="0" tIns="0" rIns="0" bIns="0"/>
          <a:lstStyle/>
          <a:p>
            <a:pPr algn="ctr">
              <a:defRPr sz="1800"/>
            </a:pPr>
            <a:endParaRPr/>
          </a:p>
        </p:txBody>
      </p:sp>
      <p:sp>
        <p:nvSpPr>
          <p:cNvPr id="2619" name="Shape 2619"/>
          <p:cNvSpPr/>
          <p:nvPr/>
        </p:nvSpPr>
        <p:spPr>
          <a:xfrm>
            <a:off x="16484203" y="9115591"/>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620" name="Shape 2620"/>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5" name="Group 2645"/>
          <p:cNvGrpSpPr/>
          <p:nvPr/>
        </p:nvGrpSpPr>
        <p:grpSpPr>
          <a:xfrm>
            <a:off x="240815" y="1920516"/>
            <a:ext cx="8209830" cy="9940773"/>
            <a:chOff x="0" y="58032"/>
            <a:chExt cx="8209829" cy="9940771"/>
          </a:xfrm>
        </p:grpSpPr>
        <p:pic>
          <p:nvPicPr>
            <p:cNvPr id="2622"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623"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624" name="Shape 2624"/>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625" name="Shape 2625"/>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630" name="Group 2630"/>
            <p:cNvGrpSpPr/>
            <p:nvPr/>
          </p:nvGrpSpPr>
          <p:grpSpPr>
            <a:xfrm>
              <a:off x="755016" y="651845"/>
              <a:ext cx="7271037" cy="9346959"/>
              <a:chOff x="0" y="651845"/>
              <a:chExt cx="7271036" cy="9346958"/>
            </a:xfrm>
          </p:grpSpPr>
          <p:grpSp>
            <p:nvGrpSpPr>
              <p:cNvPr id="2628" name="Group 2628"/>
              <p:cNvGrpSpPr/>
              <p:nvPr/>
            </p:nvGrpSpPr>
            <p:grpSpPr>
              <a:xfrm>
                <a:off x="197358" y="963334"/>
                <a:ext cx="6439406" cy="9035471"/>
                <a:chOff x="0" y="0"/>
                <a:chExt cx="6439405" cy="9035469"/>
              </a:xfrm>
            </p:grpSpPr>
            <p:pic>
              <p:nvPicPr>
                <p:cNvPr id="2626"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627"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629" name="Shape 2629"/>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631" name="Shape 2631"/>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632" name="Shape 2632"/>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3" name="Shape 2633"/>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4" name="Shape 2634"/>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5" name="Shape 2635"/>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6" name="Shape 2636"/>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7" name="Shape 2637"/>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8" name="Shape 2638"/>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39" name="Shape 2639"/>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40" name="Shape 2640"/>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41" name="Shape 2641"/>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42" name="Shape 2642"/>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43" name="Shape 2643"/>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644"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646" name="Shape 2646"/>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5. Islam advocates for the </a:t>
            </a:r>
            <a:r>
              <a:t>separation of mosque </a:t>
            </a:r>
            <a:r>
              <a:rPr b="0">
                <a:latin typeface="+mn-lt"/>
                <a:ea typeface="+mn-ea"/>
                <a:cs typeface="+mn-cs"/>
                <a:sym typeface="Helvetica Neue Light"/>
              </a:rPr>
              <a:t>and state</a:t>
            </a:r>
          </a:p>
        </p:txBody>
      </p:sp>
      <p:sp>
        <p:nvSpPr>
          <p:cNvPr id="2647" name="Shape 2647"/>
          <p:cNvSpPr/>
          <p:nvPr/>
        </p:nvSpPr>
        <p:spPr>
          <a:xfrm>
            <a:off x="12477865" y="3036484"/>
            <a:ext cx="10046733"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“Verily, God commands you to make over the trusts to those entitled to them, and that, when you govern between men, you judge with justice.” (4:59)</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“Admonish, therefore, for thou art but an admonisher; thou art not appointed a keeper over them.” (88:22-23)</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“Whoso obeys the ruler obeys me, and whoso disobeys the ruler disobeys me.” </a:t>
            </a:r>
          </a:p>
        </p:txBody>
      </p:sp>
      <p:pic>
        <p:nvPicPr>
          <p:cNvPr id="2648" name="Screen Shot 2015-10-25 at 1.25.14 AM.png"/>
          <p:cNvPicPr>
            <a:picLocks noChangeAspect="1"/>
          </p:cNvPicPr>
          <p:nvPr/>
        </p:nvPicPr>
        <p:blipFill>
          <a:blip r:embed="rId4">
            <a:extLst/>
          </a:blip>
          <a:srcRect l="10439" t="12413" r="8230" b="8628"/>
          <a:stretch>
            <a:fillRect/>
          </a:stretch>
        </p:blipFill>
        <p:spPr>
          <a:xfrm>
            <a:off x="10812389" y="8600127"/>
            <a:ext cx="1112044" cy="963614"/>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649"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650" name="pasted-image.tif"/>
          <p:cNvPicPr>
            <a:picLocks/>
          </p:cNvPicPr>
          <p:nvPr/>
        </p:nvPicPr>
        <p:blipFill>
          <a:blip r:embed="rId2">
            <a:extLst/>
          </a:blip>
          <a:srcRect l="40855" t="18041" r="36295" b="55884"/>
          <a:stretch>
            <a:fillRect/>
          </a:stretch>
        </p:blipFill>
        <p:spPr>
          <a:xfrm>
            <a:off x="10767585" y="6300953"/>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651" name="Shape 2651"/>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52" name="Shape 2652"/>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53" name="Shape 2653"/>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54" name="Shape 2654"/>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55" name="Shape 2655"/>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56" name="Shape 2656"/>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57" name="Shape 2657"/>
          <p:cNvSpPr/>
          <p:nvPr/>
        </p:nvSpPr>
        <p:spPr>
          <a:xfrm>
            <a:off x="6722126" y="69891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58" name="Shape 2658"/>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59" name="Shape 2659"/>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660" name="Shape 2660"/>
          <p:cNvSpPr/>
          <p:nvPr/>
        </p:nvSpPr>
        <p:spPr>
          <a:xfrm>
            <a:off x="7300751" y="2301463"/>
            <a:ext cx="1568378" cy="4900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32" y="21584"/>
                </a:lnTo>
                <a:lnTo>
                  <a:pt x="9232" y="0"/>
                </a:lnTo>
                <a:lnTo>
                  <a:pt x="21600" y="0"/>
                </a:lnTo>
              </a:path>
            </a:pathLst>
          </a:custGeom>
          <a:ln w="25400">
            <a:solidFill>
              <a:srgbClr val="000000"/>
            </a:solidFill>
            <a:miter lim="400000"/>
          </a:ln>
        </p:spPr>
        <p:txBody>
          <a:bodyPr lIns="0" tIns="0" rIns="0" bIns="0"/>
          <a:lstStyle/>
          <a:p>
            <a:pPr algn="ctr">
              <a:defRPr sz="1800"/>
            </a:pPr>
            <a:endParaRPr/>
          </a:p>
        </p:txBody>
      </p:sp>
      <p:sp>
        <p:nvSpPr>
          <p:cNvPr id="2661" name="Shape 2661"/>
          <p:cNvSpPr/>
          <p:nvPr/>
        </p:nvSpPr>
        <p:spPr>
          <a:xfrm>
            <a:off x="16473501" y="8535266"/>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662" name="Shape 2662"/>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7" name="Group 2687"/>
          <p:cNvGrpSpPr/>
          <p:nvPr/>
        </p:nvGrpSpPr>
        <p:grpSpPr>
          <a:xfrm>
            <a:off x="240815" y="1920516"/>
            <a:ext cx="8209830" cy="9940773"/>
            <a:chOff x="0" y="58032"/>
            <a:chExt cx="8209829" cy="9940771"/>
          </a:xfrm>
        </p:grpSpPr>
        <p:pic>
          <p:nvPicPr>
            <p:cNvPr id="2664"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665"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666" name="Shape 2666"/>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667" name="Shape 2667"/>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672" name="Group 2672"/>
            <p:cNvGrpSpPr/>
            <p:nvPr/>
          </p:nvGrpSpPr>
          <p:grpSpPr>
            <a:xfrm>
              <a:off x="755016" y="651845"/>
              <a:ext cx="7271037" cy="9346959"/>
              <a:chOff x="0" y="651845"/>
              <a:chExt cx="7271036" cy="9346958"/>
            </a:xfrm>
          </p:grpSpPr>
          <p:grpSp>
            <p:nvGrpSpPr>
              <p:cNvPr id="2670" name="Group 2670"/>
              <p:cNvGrpSpPr/>
              <p:nvPr/>
            </p:nvGrpSpPr>
            <p:grpSpPr>
              <a:xfrm>
                <a:off x="197358" y="963334"/>
                <a:ext cx="6439406" cy="9035471"/>
                <a:chOff x="0" y="0"/>
                <a:chExt cx="6439405" cy="9035469"/>
              </a:xfrm>
            </p:grpSpPr>
            <p:pic>
              <p:nvPicPr>
                <p:cNvPr id="2668"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669"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671" name="Shape 2671"/>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673" name="Shape 2673"/>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674" name="Shape 2674"/>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75" name="Shape 2675"/>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76" name="Shape 2676"/>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77" name="Shape 2677"/>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78" name="Shape 2678"/>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79" name="Shape 2679"/>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0" name="Shape 2680"/>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1" name="Shape 2681"/>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2" name="Shape 2682"/>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3" name="Shape 2683"/>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4" name="Shape 2684"/>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685" name="Shape 2685"/>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686"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688" name="Shape 2688"/>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6. Islam believes in </a:t>
            </a:r>
            <a:r>
              <a:t>loyalty</a:t>
            </a:r>
            <a:r>
              <a:rPr b="0">
                <a:latin typeface="+mn-lt"/>
                <a:ea typeface="+mn-ea"/>
                <a:cs typeface="+mn-cs"/>
                <a:sym typeface="Helvetica Neue Light"/>
              </a:rPr>
              <a:t> </a:t>
            </a:r>
            <a:r>
              <a:t>to your country</a:t>
            </a:r>
            <a:r>
              <a:rPr b="0">
                <a:latin typeface="+mn-lt"/>
                <a:ea typeface="+mn-ea"/>
                <a:cs typeface="+mn-cs"/>
                <a:sym typeface="Helvetica Neue Light"/>
              </a:rPr>
              <a:t> of residence</a:t>
            </a:r>
          </a:p>
        </p:txBody>
      </p:sp>
      <p:sp>
        <p:nvSpPr>
          <p:cNvPr id="2689" name="Shape 2689"/>
          <p:cNvSpPr/>
          <p:nvPr/>
        </p:nvSpPr>
        <p:spPr>
          <a:xfrm>
            <a:off x="12477865" y="3036484"/>
            <a:ext cx="10046733"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“O ye who believe, obey Allah and obey the Prophet and obey those in authority from among you.” (4:60).</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“You should listen to and obey your ruler, even if you [despise him].” </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Love of one’s country is part of one’s faith.”</a:t>
            </a:r>
          </a:p>
        </p:txBody>
      </p:sp>
      <p:pic>
        <p:nvPicPr>
          <p:cNvPr id="2690" name="Screen Shot 2015-10-25 at 1.25.14 AM.png"/>
          <p:cNvPicPr>
            <a:picLocks noChangeAspect="1"/>
          </p:cNvPicPr>
          <p:nvPr/>
        </p:nvPicPr>
        <p:blipFill>
          <a:blip r:embed="rId4">
            <a:extLst/>
          </a:blip>
          <a:srcRect l="10439" t="12413" r="8230" b="8628"/>
          <a:stretch>
            <a:fillRect/>
          </a:stretch>
        </p:blipFill>
        <p:spPr>
          <a:xfrm>
            <a:off x="10801044" y="5882077"/>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691"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692" name="Screen Shot 2015-10-25 at 1.25.14 AM.png"/>
          <p:cNvPicPr>
            <a:picLocks noChangeAspect="1"/>
          </p:cNvPicPr>
          <p:nvPr/>
        </p:nvPicPr>
        <p:blipFill>
          <a:blip r:embed="rId4">
            <a:extLst/>
          </a:blip>
          <a:srcRect l="10439" t="12413" r="8230" b="8628"/>
          <a:stretch>
            <a:fillRect/>
          </a:stretch>
        </p:blipFill>
        <p:spPr>
          <a:xfrm>
            <a:off x="10801044" y="7637268"/>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sp>
        <p:nvSpPr>
          <p:cNvPr id="2693" name="Shape 2693"/>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94" name="Shape 2694"/>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95" name="Shape 2695"/>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96" name="Shape 2696"/>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97" name="Shape 2697"/>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698" name="Shape 2698"/>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699" name="Shape 2699"/>
          <p:cNvSpPr/>
          <p:nvPr/>
        </p:nvSpPr>
        <p:spPr>
          <a:xfrm>
            <a:off x="6722126" y="69891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00" name="Shape 2700"/>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01" name="Shape 2701"/>
          <p:cNvSpPr/>
          <p:nvPr/>
        </p:nvSpPr>
        <p:spPr>
          <a:xfrm>
            <a:off x="6722126" y="76114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02" name="Shape 2702"/>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03" name="Shape 2703"/>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704" name="Shape 2704"/>
          <p:cNvSpPr/>
          <p:nvPr/>
        </p:nvSpPr>
        <p:spPr>
          <a:xfrm>
            <a:off x="7247283" y="2301463"/>
            <a:ext cx="1621846" cy="5553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640" y="21536"/>
                </a:lnTo>
                <a:lnTo>
                  <a:pt x="9640" y="0"/>
                </a:lnTo>
                <a:lnTo>
                  <a:pt x="21600" y="0"/>
                </a:lnTo>
              </a:path>
            </a:pathLst>
          </a:custGeom>
          <a:ln w="25400">
            <a:solidFill>
              <a:srgbClr val="000000"/>
            </a:solidFill>
            <a:miter lim="400000"/>
          </a:ln>
        </p:spPr>
        <p:txBody>
          <a:bodyPr lIns="0" tIns="0" rIns="0" bIns="0"/>
          <a:lstStyle/>
          <a:p>
            <a:pPr algn="ctr">
              <a:defRPr sz="1800"/>
            </a:pPr>
            <a:endParaRPr/>
          </a:p>
        </p:txBody>
      </p:sp>
      <p:sp>
        <p:nvSpPr>
          <p:cNvPr id="2705" name="Shape 2705"/>
          <p:cNvSpPr/>
          <p:nvPr/>
        </p:nvSpPr>
        <p:spPr>
          <a:xfrm>
            <a:off x="16475501" y="5804764"/>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706" name="Shape 2706"/>
          <p:cNvSpPr/>
          <p:nvPr/>
        </p:nvSpPr>
        <p:spPr>
          <a:xfrm>
            <a:off x="16475501" y="7452839"/>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707" name="Shape 2707"/>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 name="Shape 2252"/>
          <p:cNvSpPr/>
          <p:nvPr/>
        </p:nvSpPr>
        <p:spPr>
          <a:xfrm>
            <a:off x="14800789" y="8729242"/>
            <a:ext cx="8414942" cy="4535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pPr>
            <a:r>
              <a:t>● Elected leader of the largest Muslim organization in the world, the Ahmadiyya Muslim Community </a:t>
            </a:r>
          </a:p>
          <a:p>
            <a:pPr>
              <a:defRPr sz="2900"/>
            </a:pPr>
            <a:endParaRPr/>
          </a:p>
          <a:p>
            <a:pPr>
              <a:defRPr sz="2900"/>
            </a:pPr>
            <a:r>
              <a:t>● Agricultural economist by education</a:t>
            </a:r>
          </a:p>
          <a:p>
            <a:pPr>
              <a:defRPr sz="2900"/>
            </a:pPr>
            <a:endParaRPr/>
          </a:p>
          <a:p>
            <a:pPr>
              <a:defRPr sz="2900"/>
            </a:pPr>
            <a:r>
              <a:t>● Humanitarian, champion of peace, and advocate of absolute justice, kindness and kinship</a:t>
            </a:r>
          </a:p>
          <a:p>
            <a:pPr>
              <a:defRPr sz="2900"/>
            </a:pPr>
            <a:endParaRPr/>
          </a:p>
          <a:p>
            <a:pPr>
              <a:defRPr sz="2900"/>
            </a:pPr>
            <a:r>
              <a:t>● Strongly denounces extremism and militant perversions of Islam (e.g. ISIS)</a:t>
            </a:r>
          </a:p>
        </p:txBody>
      </p:sp>
      <p:pic>
        <p:nvPicPr>
          <p:cNvPr id="2253" name="pasted-image.tiff"/>
          <p:cNvPicPr>
            <a:picLocks noChangeAspect="1"/>
          </p:cNvPicPr>
          <p:nvPr/>
        </p:nvPicPr>
        <p:blipFill>
          <a:blip r:embed="rId2">
            <a:extLst/>
          </a:blip>
          <a:srcRect t="2041" b="10164"/>
          <a:stretch>
            <a:fillRect/>
          </a:stretch>
        </p:blipFill>
        <p:spPr>
          <a:xfrm>
            <a:off x="15041692" y="2970545"/>
            <a:ext cx="7933138" cy="4898599"/>
          </a:xfrm>
          <a:prstGeom prst="rect">
            <a:avLst/>
          </a:prstGeom>
          <a:ln w="12700">
            <a:miter lim="400000"/>
          </a:ln>
          <a:effectLst>
            <a:outerShdw blurRad="88900" dist="83821" dir="1816601" rotWithShape="0">
              <a:srgbClr val="000000">
                <a:alpha val="50000"/>
              </a:srgbClr>
            </a:outerShdw>
          </a:effectLst>
        </p:spPr>
      </p:pic>
      <p:pic>
        <p:nvPicPr>
          <p:cNvPr id="2254" name="pasted-image.pdf"/>
          <p:cNvPicPr>
            <a:picLocks noChangeAspect="1"/>
          </p:cNvPicPr>
          <p:nvPr/>
        </p:nvPicPr>
        <p:blipFill>
          <a:blip r:embed="rId3">
            <a:extLst/>
          </a:blip>
          <a:stretch>
            <a:fillRect/>
          </a:stretch>
        </p:blipFill>
        <p:spPr>
          <a:xfrm>
            <a:off x="920695" y="2970545"/>
            <a:ext cx="4432180" cy="5134547"/>
          </a:xfrm>
          <a:prstGeom prst="rect">
            <a:avLst/>
          </a:prstGeom>
          <a:ln w="12700">
            <a:miter lim="400000"/>
          </a:ln>
        </p:spPr>
      </p:pic>
      <p:sp>
        <p:nvSpPr>
          <p:cNvPr id="2255" name="Shape 2255"/>
          <p:cNvSpPr/>
          <p:nvPr/>
        </p:nvSpPr>
        <p:spPr>
          <a:xfrm>
            <a:off x="1005493" y="8729242"/>
            <a:ext cx="11054234" cy="4535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pPr>
            <a:r>
              <a:t>● Founder of the Ahmadiyya Muslim Community (1889)</a:t>
            </a:r>
          </a:p>
          <a:p>
            <a:pPr>
              <a:defRPr sz="2900"/>
            </a:pPr>
            <a:endParaRPr/>
          </a:p>
          <a:p>
            <a:pPr>
              <a:defRPr sz="2900"/>
            </a:pPr>
            <a:r>
              <a:t>● Ushered in an era of Islamic renaissance</a:t>
            </a:r>
          </a:p>
          <a:p>
            <a:pPr>
              <a:defRPr sz="2900"/>
            </a:pPr>
            <a:r>
              <a:t> </a:t>
            </a:r>
          </a:p>
          <a:p>
            <a:pPr>
              <a:defRPr sz="2900"/>
            </a:pPr>
            <a:r>
              <a:t>● Mission was to end religious wars, condemn bloodshed and reinstitute morality, justice and peace</a:t>
            </a:r>
          </a:p>
          <a:p>
            <a:pPr>
              <a:defRPr sz="2900"/>
            </a:pPr>
            <a:endParaRPr/>
          </a:p>
          <a:p>
            <a:pPr>
              <a:defRPr sz="2900"/>
            </a:pPr>
            <a:r>
              <a:t>● Penned over 80 books and tens of thousands of letters in defense of the true teachings of Islam</a:t>
            </a:r>
          </a:p>
        </p:txBody>
      </p:sp>
      <p:sp>
        <p:nvSpPr>
          <p:cNvPr id="2256" name="Shape 2256"/>
          <p:cNvSpPr/>
          <p:nvPr/>
        </p:nvSpPr>
        <p:spPr>
          <a:xfrm>
            <a:off x="6042376" y="3239807"/>
            <a:ext cx="5951594"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30000"/>
              </a:lnSpc>
              <a:defRPr sz="2200">
                <a:latin typeface="Avenir Next Demi Bold"/>
                <a:ea typeface="Avenir Next Demi Bold"/>
                <a:cs typeface="Avenir Next Demi Bold"/>
                <a:sym typeface="Avenir Next Demi Bold"/>
              </a:defRPr>
            </a:pPr>
            <a:r>
              <a:t>Denounced Violent Jihad in 1900</a:t>
            </a:r>
          </a:p>
          <a:p>
            <a:pPr>
              <a:lnSpc>
                <a:spcPct val="130000"/>
              </a:lnSpc>
              <a:defRPr sz="2200">
                <a:latin typeface="Avenir Next"/>
                <a:ea typeface="Avenir Next"/>
                <a:cs typeface="Avenir Next"/>
                <a:sym typeface="Avenir Next"/>
              </a:defRPr>
            </a:pPr>
            <a:endParaRPr/>
          </a:p>
          <a:p>
            <a:pPr>
              <a:lnSpc>
                <a:spcPct val="130000"/>
              </a:lnSpc>
              <a:defRPr sz="2200">
                <a:latin typeface="Avenir Next"/>
                <a:ea typeface="Avenir Next"/>
                <a:cs typeface="Avenir Next"/>
                <a:sym typeface="Avenir Next"/>
              </a:defRPr>
            </a:pPr>
            <a:r>
              <a:t>“The prevalent tradition among the Muslims of attacking people of other religions, which they call ‘jihad’, is not the jihad of Divine religious law. Rather, it is a grievous sin and a violation of the clear instructions from God and His Prophet, Muhammad.” </a:t>
            </a:r>
          </a:p>
          <a:p>
            <a:pPr>
              <a:lnSpc>
                <a:spcPct val="130000"/>
              </a:lnSpc>
              <a:defRPr sz="2200">
                <a:latin typeface="Avenir Next"/>
                <a:ea typeface="Avenir Next"/>
                <a:cs typeface="Avenir Next"/>
                <a:sym typeface="Avenir Next"/>
              </a:defRPr>
            </a:pPr>
            <a:endParaRPr/>
          </a:p>
          <a:p>
            <a:pPr lvl="2" indent="402336">
              <a:lnSpc>
                <a:spcPct val="130000"/>
              </a:lnSpc>
              <a:defRPr sz="2200">
                <a:latin typeface="Avenir Next Demi Bold"/>
                <a:ea typeface="Avenir Next Demi Bold"/>
                <a:cs typeface="Avenir Next Demi Bold"/>
                <a:sym typeface="Avenir Next Demi Bold"/>
              </a:defRPr>
            </a:pPr>
            <a:r>
              <a:t>- Hazrat Mirza Ghulam Ahmad (ra)</a:t>
            </a:r>
          </a:p>
          <a:p>
            <a:pPr>
              <a:lnSpc>
                <a:spcPct val="130000"/>
              </a:lnSpc>
              <a:defRPr sz="2200">
                <a:latin typeface="Avenir Next"/>
                <a:ea typeface="Avenir Next"/>
                <a:cs typeface="Avenir Next"/>
                <a:sym typeface="Avenir Next"/>
              </a:defRPr>
            </a:pPr>
            <a:r>
              <a:t>	</a:t>
            </a:r>
          </a:p>
          <a:p>
            <a:pPr>
              <a:lnSpc>
                <a:spcPct val="130000"/>
              </a:lnSpc>
              <a:defRPr sz="2200">
                <a:latin typeface="Avenir Next"/>
                <a:ea typeface="Avenir Next"/>
                <a:cs typeface="Avenir Next"/>
                <a:sym typeface="Avenir Next"/>
              </a:defRPr>
            </a:pPr>
            <a:endParaRPr/>
          </a:p>
        </p:txBody>
      </p:sp>
      <p:sp>
        <p:nvSpPr>
          <p:cNvPr id="2257" name="Shape 2257"/>
          <p:cNvSpPr/>
          <p:nvPr/>
        </p:nvSpPr>
        <p:spPr>
          <a:xfrm>
            <a:off x="466836" y="520456"/>
            <a:ext cx="22703271"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Our organization </a:t>
            </a:r>
            <a:r>
              <a:t>has denounced extremism for over 100 years</a:t>
            </a:r>
          </a:p>
        </p:txBody>
      </p:sp>
      <p:sp>
        <p:nvSpPr>
          <p:cNvPr id="2258" name="Shape 2258"/>
          <p:cNvSpPr/>
          <p:nvPr/>
        </p:nvSpPr>
        <p:spPr>
          <a:xfrm>
            <a:off x="2754805" y="1706574"/>
            <a:ext cx="7555612"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3000" b="1">
                <a:latin typeface="+mj-lt"/>
                <a:ea typeface="+mj-ea"/>
                <a:cs typeface="+mj-cs"/>
                <a:sym typeface="Helvetica Neue"/>
              </a:defRPr>
            </a:pPr>
            <a:r>
              <a:t>Ahmadiyya Muslim Community Founder </a:t>
            </a:r>
          </a:p>
          <a:p>
            <a:pPr algn="ctr">
              <a:defRPr sz="3000" b="1">
                <a:latin typeface="+mj-lt"/>
                <a:ea typeface="+mj-ea"/>
                <a:cs typeface="+mj-cs"/>
                <a:sym typeface="Helvetica Neue"/>
              </a:defRPr>
            </a:pPr>
            <a:r>
              <a:t>Mirza Ghulam Ahmad of Qadian</a:t>
            </a:r>
          </a:p>
        </p:txBody>
      </p:sp>
      <p:sp>
        <p:nvSpPr>
          <p:cNvPr id="2259" name="Shape 2259"/>
          <p:cNvSpPr/>
          <p:nvPr/>
        </p:nvSpPr>
        <p:spPr>
          <a:xfrm>
            <a:off x="15755853" y="1706574"/>
            <a:ext cx="6504814"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3000" b="1">
                <a:latin typeface="+mj-lt"/>
                <a:ea typeface="+mj-ea"/>
                <a:cs typeface="+mj-cs"/>
                <a:sym typeface="Helvetica Neue"/>
              </a:defRPr>
            </a:pPr>
            <a:r>
              <a:t>Khalifa of Islam</a:t>
            </a:r>
          </a:p>
          <a:p>
            <a:pPr algn="ctr">
              <a:defRPr sz="3000" b="1">
                <a:latin typeface="+mj-lt"/>
                <a:ea typeface="+mj-ea"/>
                <a:cs typeface="+mj-cs"/>
                <a:sym typeface="Helvetica Neue"/>
              </a:defRPr>
            </a:pPr>
            <a:r>
              <a:t>His Holiness Mirza Masroor Ahmad</a:t>
            </a:r>
          </a:p>
        </p:txBody>
      </p:sp>
      <p:sp>
        <p:nvSpPr>
          <p:cNvPr id="2260" name="Shape 2260"/>
          <p:cNvSpPr/>
          <p:nvPr/>
        </p:nvSpPr>
        <p:spPr>
          <a:xfrm>
            <a:off x="2467810" y="8036982"/>
            <a:ext cx="1338073" cy="39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1889-1908</a:t>
            </a:r>
          </a:p>
        </p:txBody>
      </p:sp>
      <p:sp>
        <p:nvSpPr>
          <p:cNvPr id="2261" name="Shape 2261"/>
          <p:cNvSpPr/>
          <p:nvPr/>
        </p:nvSpPr>
        <p:spPr>
          <a:xfrm>
            <a:off x="18212350" y="7998882"/>
            <a:ext cx="1591819" cy="39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2003-present</a:t>
            </a:r>
          </a:p>
        </p:txBody>
      </p:sp>
      <p:sp>
        <p:nvSpPr>
          <p:cNvPr id="2262" name="Shape 2262"/>
          <p:cNvSpPr/>
          <p:nvPr/>
        </p:nvSpPr>
        <p:spPr>
          <a:xfrm>
            <a:off x="16878934" y="3567444"/>
            <a:ext cx="127001"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30000"/>
              </a:lnSpc>
              <a:defRPr sz="2200">
                <a:solidFill>
                  <a:srgbClr val="FFFFFF"/>
                </a:solidFill>
                <a:latin typeface="Avenir Next Demi Bold"/>
                <a:ea typeface="Avenir Next Demi Bold"/>
                <a:cs typeface="Avenir Next Demi Bold"/>
                <a:sym typeface="Avenir Next Demi Bold"/>
              </a:defRPr>
            </a:pPr>
            <a:endParaRP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2" name="Group 2732"/>
          <p:cNvGrpSpPr/>
          <p:nvPr/>
        </p:nvGrpSpPr>
        <p:grpSpPr>
          <a:xfrm>
            <a:off x="240815" y="1920516"/>
            <a:ext cx="8209830" cy="9940773"/>
            <a:chOff x="0" y="58032"/>
            <a:chExt cx="8209829" cy="9940771"/>
          </a:xfrm>
        </p:grpSpPr>
        <p:pic>
          <p:nvPicPr>
            <p:cNvPr id="2709"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710"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711" name="Shape 2711"/>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712" name="Shape 2712"/>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717" name="Group 2717"/>
            <p:cNvGrpSpPr/>
            <p:nvPr/>
          </p:nvGrpSpPr>
          <p:grpSpPr>
            <a:xfrm>
              <a:off x="755016" y="651845"/>
              <a:ext cx="7271037" cy="9346959"/>
              <a:chOff x="0" y="651845"/>
              <a:chExt cx="7271036" cy="9346958"/>
            </a:xfrm>
          </p:grpSpPr>
          <p:grpSp>
            <p:nvGrpSpPr>
              <p:cNvPr id="2715" name="Group 2715"/>
              <p:cNvGrpSpPr/>
              <p:nvPr/>
            </p:nvGrpSpPr>
            <p:grpSpPr>
              <a:xfrm>
                <a:off x="197358" y="963334"/>
                <a:ext cx="6439406" cy="9035471"/>
                <a:chOff x="0" y="0"/>
                <a:chExt cx="6439405" cy="9035469"/>
              </a:xfrm>
            </p:grpSpPr>
            <p:pic>
              <p:nvPicPr>
                <p:cNvPr id="2713"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714"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716" name="Shape 2716"/>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718" name="Shape 2718"/>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719" name="Shape 2719"/>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0" name="Shape 2720"/>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1" name="Shape 2721"/>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2" name="Shape 2722"/>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3" name="Shape 2723"/>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4" name="Shape 2724"/>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5" name="Shape 2725"/>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6" name="Shape 2726"/>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7" name="Shape 2727"/>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8" name="Shape 2728"/>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29" name="Shape 2729"/>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30" name="Shape 2730"/>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731"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733" name="Shape 2733"/>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7. Islam encompasses the </a:t>
            </a:r>
            <a:r>
              <a:t>Universal Declaration of Human Rights </a:t>
            </a:r>
          </a:p>
        </p:txBody>
      </p:sp>
      <p:sp>
        <p:nvSpPr>
          <p:cNvPr id="2734" name="Shape 2734"/>
          <p:cNvSpPr/>
          <p:nvPr/>
        </p:nvSpPr>
        <p:spPr>
          <a:xfrm>
            <a:off x="12477865" y="3036484"/>
            <a:ext cx="10046733" cy="883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“O mankind, We have created you from a male and a female; and we have made you tribes and subtribes that you may know one another. Verily the most honorable among you in the sight of God is he who is the most righteous among you. Surely God is All Knowing, All Aware.” (49:14)</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“All mankind is from Adam and Eve, an Arab has no superiority over a non-Arab nor does a non-Arab have any superiority over an Arab; also a white has no superiority over a black nor does a black have any superiority over a white except by piety and good action.”</a:t>
            </a:r>
          </a:p>
        </p:txBody>
      </p:sp>
      <p:pic>
        <p:nvPicPr>
          <p:cNvPr id="2735"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pic>
        <p:nvPicPr>
          <p:cNvPr id="2736" name="Screen Shot 2015-10-25 at 1.25.14 AM.png"/>
          <p:cNvPicPr>
            <a:picLocks noChangeAspect="1"/>
          </p:cNvPicPr>
          <p:nvPr/>
        </p:nvPicPr>
        <p:blipFill>
          <a:blip r:embed="rId4">
            <a:extLst/>
          </a:blip>
          <a:srcRect l="10439" t="12413" r="8230" b="8628"/>
          <a:stretch>
            <a:fillRect/>
          </a:stretch>
        </p:blipFill>
        <p:spPr>
          <a:xfrm>
            <a:off x="10801044" y="8053244"/>
            <a:ext cx="1112044" cy="963614"/>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sp>
        <p:nvSpPr>
          <p:cNvPr id="2737" name="Shape 2737"/>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38" name="Shape 2738"/>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39" name="Shape 2739"/>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0" name="Shape 2740"/>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1" name="Shape 2741"/>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42" name="Shape 2742"/>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3" name="Shape 2743"/>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44" name="Shape 2744"/>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5" name="Shape 2745"/>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46" name="Shape 2746"/>
          <p:cNvSpPr/>
          <p:nvPr/>
        </p:nvSpPr>
        <p:spPr>
          <a:xfrm>
            <a:off x="67221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47" name="Shape 2747"/>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8" name="Shape 2748"/>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49" name="Shape 2749"/>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750" name="Shape 2750"/>
          <p:cNvSpPr/>
          <p:nvPr/>
        </p:nvSpPr>
        <p:spPr>
          <a:xfrm>
            <a:off x="7304230" y="2301463"/>
            <a:ext cx="1564899" cy="62143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5" y="21585"/>
                </a:lnTo>
                <a:lnTo>
                  <a:pt x="9205" y="0"/>
                </a:lnTo>
                <a:lnTo>
                  <a:pt x="21600" y="0"/>
                </a:lnTo>
              </a:path>
            </a:pathLst>
          </a:custGeom>
          <a:ln w="25400">
            <a:solidFill>
              <a:srgbClr val="000000"/>
            </a:solidFill>
            <a:miter lim="400000"/>
          </a:ln>
        </p:spPr>
        <p:txBody>
          <a:bodyPr lIns="0" tIns="0" rIns="0" bIns="0"/>
          <a:lstStyle/>
          <a:p>
            <a:pPr algn="ctr">
              <a:defRPr sz="1800"/>
            </a:pPr>
            <a:endParaRPr/>
          </a:p>
        </p:txBody>
      </p:sp>
      <p:sp>
        <p:nvSpPr>
          <p:cNvPr id="2751" name="Shape 2751"/>
          <p:cNvSpPr/>
          <p:nvPr/>
        </p:nvSpPr>
        <p:spPr>
          <a:xfrm>
            <a:off x="16484203" y="7993042"/>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752" name="Shape 2752"/>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7" name="Group 2777"/>
          <p:cNvGrpSpPr/>
          <p:nvPr/>
        </p:nvGrpSpPr>
        <p:grpSpPr>
          <a:xfrm>
            <a:off x="240815" y="1920516"/>
            <a:ext cx="8209830" cy="9940773"/>
            <a:chOff x="0" y="58032"/>
            <a:chExt cx="8209829" cy="9940771"/>
          </a:xfrm>
        </p:grpSpPr>
        <p:pic>
          <p:nvPicPr>
            <p:cNvPr id="2754"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755"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756" name="Shape 2756"/>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757" name="Shape 2757"/>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762" name="Group 2762"/>
            <p:cNvGrpSpPr/>
            <p:nvPr/>
          </p:nvGrpSpPr>
          <p:grpSpPr>
            <a:xfrm>
              <a:off x="755016" y="651845"/>
              <a:ext cx="7271037" cy="9346959"/>
              <a:chOff x="0" y="651845"/>
              <a:chExt cx="7271036" cy="9346958"/>
            </a:xfrm>
          </p:grpSpPr>
          <p:grpSp>
            <p:nvGrpSpPr>
              <p:cNvPr id="2760" name="Group 2760"/>
              <p:cNvGrpSpPr/>
              <p:nvPr/>
            </p:nvGrpSpPr>
            <p:grpSpPr>
              <a:xfrm>
                <a:off x="197358" y="963334"/>
                <a:ext cx="6439406" cy="9035471"/>
                <a:chOff x="0" y="0"/>
                <a:chExt cx="6439405" cy="9035469"/>
              </a:xfrm>
            </p:grpSpPr>
            <p:pic>
              <p:nvPicPr>
                <p:cNvPr id="2758"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759"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761" name="Shape 2761"/>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763" name="Shape 2763"/>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764" name="Shape 2764"/>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65" name="Shape 2765"/>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66" name="Shape 2766"/>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67" name="Shape 2767"/>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68" name="Shape 2768"/>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69" name="Shape 2769"/>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0" name="Shape 2770"/>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1" name="Shape 2771"/>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2" name="Shape 2772"/>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3" name="Shape 2773"/>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4" name="Shape 2774"/>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775" name="Shape 2775"/>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776"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778" name="Shape 2778"/>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8. Islam believes in </a:t>
            </a:r>
            <a:r>
              <a:t>all verses of the Quran</a:t>
            </a:r>
            <a:r>
              <a:rPr b="0">
                <a:latin typeface="+mn-lt"/>
                <a:ea typeface="+mn-ea"/>
                <a:cs typeface="+mn-cs"/>
                <a:sym typeface="Helvetica Neue Light"/>
              </a:rPr>
              <a:t> and forbids lying</a:t>
            </a:r>
          </a:p>
        </p:txBody>
      </p:sp>
      <p:sp>
        <p:nvSpPr>
          <p:cNvPr id="2779" name="Shape 2779"/>
          <p:cNvSpPr/>
          <p:nvPr/>
        </p:nvSpPr>
        <p:spPr>
          <a:xfrm>
            <a:off x="12477865" y="3036484"/>
            <a:ext cx="10046733" cy="720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“He it is Who has sent down to thee the Book; in it there are verses</a:t>
            </a:r>
          </a:p>
          <a:p>
            <a:pPr defTabSz="457200">
              <a:defRPr sz="3600">
                <a:solidFill>
                  <a:srgbClr val="53585F"/>
                </a:solidFill>
                <a:latin typeface="Helvetica"/>
                <a:ea typeface="Helvetica"/>
                <a:cs typeface="Helvetica"/>
                <a:sym typeface="Helvetica"/>
              </a:defRPr>
            </a:pPr>
            <a:r>
              <a:t>that are decisive in meaning—they are the basis of the Book—and there are others that are</a:t>
            </a:r>
          </a:p>
          <a:p>
            <a:pPr defTabSz="457200">
              <a:defRPr sz="3600">
                <a:solidFill>
                  <a:srgbClr val="53585F"/>
                </a:solidFill>
                <a:latin typeface="Helvetica"/>
                <a:ea typeface="Helvetica"/>
                <a:cs typeface="Helvetica"/>
                <a:sym typeface="Helvetica"/>
              </a:defRPr>
            </a:pPr>
            <a:r>
              <a:t>susceptible of different interpretations. But those in whose hearts is perversity pursue such</a:t>
            </a:r>
          </a:p>
          <a:p>
            <a:pPr defTabSz="457200">
              <a:defRPr sz="3600">
                <a:solidFill>
                  <a:srgbClr val="53585F"/>
                </a:solidFill>
                <a:latin typeface="Helvetica"/>
                <a:ea typeface="Helvetica"/>
                <a:cs typeface="Helvetica"/>
                <a:sym typeface="Helvetica"/>
              </a:defRPr>
            </a:pPr>
            <a:r>
              <a:t>thereof as are susceptible of different interpretations, seeking discord and seeking wrong interpretation of it.” (3:8)</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 “</a:t>
            </a:r>
            <a:r>
              <a:t>It is obligatory for you to tell the truth.” </a:t>
            </a:r>
          </a:p>
        </p:txBody>
      </p:sp>
      <p:pic>
        <p:nvPicPr>
          <p:cNvPr id="2780" name="Screen Shot 2015-10-25 at 1.25.14 AM.png"/>
          <p:cNvPicPr>
            <a:picLocks noChangeAspect="1"/>
          </p:cNvPicPr>
          <p:nvPr/>
        </p:nvPicPr>
        <p:blipFill>
          <a:blip r:embed="rId4">
            <a:extLst/>
          </a:blip>
          <a:srcRect l="10439" t="12413" r="8230" b="8628"/>
          <a:stretch>
            <a:fillRect/>
          </a:stretch>
        </p:blipFill>
        <p:spPr>
          <a:xfrm>
            <a:off x="10812389" y="9158677"/>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pic>
        <p:nvPicPr>
          <p:cNvPr id="2781"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782" name="Shape 2782"/>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83" name="Shape 2783"/>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84" name="Shape 2784"/>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85" name="Shape 2785"/>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86" name="Shape 2786"/>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87" name="Shape 2787"/>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88" name="Shape 2788"/>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89" name="Shape 2789"/>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90" name="Shape 2790"/>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91" name="Shape 2791"/>
          <p:cNvSpPr/>
          <p:nvPr/>
        </p:nvSpPr>
        <p:spPr>
          <a:xfrm>
            <a:off x="67348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92" name="Shape 2792"/>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93" name="Shape 2793"/>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94" name="Shape 2794"/>
          <p:cNvSpPr/>
          <p:nvPr/>
        </p:nvSpPr>
        <p:spPr>
          <a:xfrm>
            <a:off x="6734826" y="890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795" name="Shape 2795"/>
          <p:cNvSpPr/>
          <p:nvPr/>
        </p:nvSpPr>
        <p:spPr>
          <a:xfrm>
            <a:off x="6839741" y="80534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796" name="Shape 2796"/>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797" name="Shape 2797"/>
          <p:cNvSpPr/>
          <p:nvPr/>
        </p:nvSpPr>
        <p:spPr>
          <a:xfrm>
            <a:off x="7304230" y="2301463"/>
            <a:ext cx="1564899" cy="68571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5" y="21585"/>
                </a:lnTo>
                <a:lnTo>
                  <a:pt x="9205" y="0"/>
                </a:lnTo>
                <a:lnTo>
                  <a:pt x="21600" y="0"/>
                </a:lnTo>
              </a:path>
            </a:pathLst>
          </a:custGeom>
          <a:ln w="25400">
            <a:solidFill>
              <a:srgbClr val="000000"/>
            </a:solidFill>
            <a:miter lim="400000"/>
          </a:ln>
        </p:spPr>
        <p:txBody>
          <a:bodyPr lIns="0" tIns="0" rIns="0" bIns="0"/>
          <a:lstStyle/>
          <a:p>
            <a:pPr algn="ctr">
              <a:defRPr sz="1800"/>
            </a:pPr>
            <a:endParaRPr/>
          </a:p>
        </p:txBody>
      </p:sp>
      <p:sp>
        <p:nvSpPr>
          <p:cNvPr id="2798" name="Shape 2798"/>
          <p:cNvSpPr/>
          <p:nvPr/>
        </p:nvSpPr>
        <p:spPr>
          <a:xfrm>
            <a:off x="16458803" y="9081364"/>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799" name="Shape 2799"/>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4" name="Group 2824"/>
          <p:cNvGrpSpPr/>
          <p:nvPr/>
        </p:nvGrpSpPr>
        <p:grpSpPr>
          <a:xfrm>
            <a:off x="240815" y="1920516"/>
            <a:ext cx="8209830" cy="9940773"/>
            <a:chOff x="0" y="58032"/>
            <a:chExt cx="8209829" cy="9940771"/>
          </a:xfrm>
        </p:grpSpPr>
        <p:pic>
          <p:nvPicPr>
            <p:cNvPr id="2801"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802"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803" name="Shape 2803"/>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804" name="Shape 2804"/>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809" name="Group 2809"/>
            <p:cNvGrpSpPr/>
            <p:nvPr/>
          </p:nvGrpSpPr>
          <p:grpSpPr>
            <a:xfrm>
              <a:off x="755016" y="651845"/>
              <a:ext cx="7271037" cy="9346959"/>
              <a:chOff x="0" y="651845"/>
              <a:chExt cx="7271036" cy="9346958"/>
            </a:xfrm>
          </p:grpSpPr>
          <p:grpSp>
            <p:nvGrpSpPr>
              <p:cNvPr id="2807" name="Group 2807"/>
              <p:cNvGrpSpPr/>
              <p:nvPr/>
            </p:nvGrpSpPr>
            <p:grpSpPr>
              <a:xfrm>
                <a:off x="197358" y="963334"/>
                <a:ext cx="6439406" cy="9035471"/>
                <a:chOff x="0" y="0"/>
                <a:chExt cx="6439405" cy="9035469"/>
              </a:xfrm>
            </p:grpSpPr>
            <p:pic>
              <p:nvPicPr>
                <p:cNvPr id="2805"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806"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808" name="Shape 2808"/>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810" name="Shape 2810"/>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811" name="Shape 2811"/>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2" name="Shape 2812"/>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3" name="Shape 2813"/>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4" name="Shape 2814"/>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5" name="Shape 2815"/>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6" name="Shape 2816"/>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7" name="Shape 2817"/>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8" name="Shape 2818"/>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19" name="Shape 2819"/>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20" name="Shape 2820"/>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21" name="Shape 2821"/>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22" name="Shape 2822"/>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823"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825" name="Shape 2825"/>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9. Islam recognizes that </a:t>
            </a:r>
            <a:r>
              <a:t>no religion can monopolize</a:t>
            </a:r>
            <a:r>
              <a:rPr b="0">
                <a:latin typeface="+mn-lt"/>
                <a:ea typeface="+mn-ea"/>
                <a:cs typeface="+mn-cs"/>
                <a:sym typeface="Helvetica Neue Light"/>
              </a:rPr>
              <a:t> salvation</a:t>
            </a:r>
          </a:p>
        </p:txBody>
      </p:sp>
      <p:sp>
        <p:nvSpPr>
          <p:cNvPr id="2826" name="Shape 2826"/>
          <p:cNvSpPr/>
          <p:nvPr/>
        </p:nvSpPr>
        <p:spPr>
          <a:xfrm>
            <a:off x="12477865" y="3036484"/>
            <a:ext cx="10485677" cy="774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“Surely, those who believe and the Jews and the Christians and the Sabians—whichever party from among these truly believes in God and the Last Day and does good deeds shall have their reward with their Lord, and no fear shall come upon them, nor shall they grieve.” (2:63)</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“As to those who believe…verily, God will judge between them on the Day of Resurrection. Surely, God watches over all things.” (22:18)</a:t>
            </a:r>
          </a:p>
          <a:p>
            <a:pPr defTabSz="457200">
              <a:defRPr sz="3600">
                <a:solidFill>
                  <a:srgbClr val="53585F"/>
                </a:solidFill>
                <a:latin typeface="Helvetica"/>
                <a:ea typeface="Helvetica"/>
                <a:cs typeface="Helvetica"/>
                <a:sym typeface="Helvetica"/>
              </a:defRPr>
            </a:pPr>
            <a:endParaRPr/>
          </a:p>
        </p:txBody>
      </p:sp>
      <p:pic>
        <p:nvPicPr>
          <p:cNvPr id="2827"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828" name="Shape 2828"/>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29" name="Shape 2829"/>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30" name="Shape 2830"/>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31" name="Shape 2831"/>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32" name="Shape 2832"/>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33" name="Shape 2833"/>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34" name="Shape 2834"/>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35" name="Shape 2835"/>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36" name="Shape 2836"/>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37" name="Shape 2837"/>
          <p:cNvSpPr/>
          <p:nvPr/>
        </p:nvSpPr>
        <p:spPr>
          <a:xfrm>
            <a:off x="67348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38" name="Shape 2838"/>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39" name="Shape 2839"/>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40" name="Shape 2840"/>
          <p:cNvSpPr/>
          <p:nvPr/>
        </p:nvSpPr>
        <p:spPr>
          <a:xfrm>
            <a:off x="6734826" y="890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41" name="Shape 2841"/>
          <p:cNvSpPr/>
          <p:nvPr/>
        </p:nvSpPr>
        <p:spPr>
          <a:xfrm>
            <a:off x="6839741" y="80534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42" name="Shape 2842"/>
          <p:cNvSpPr/>
          <p:nvPr/>
        </p:nvSpPr>
        <p:spPr>
          <a:xfrm>
            <a:off x="6839741" y="8692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43" name="Shape 2843"/>
          <p:cNvSpPr/>
          <p:nvPr/>
        </p:nvSpPr>
        <p:spPr>
          <a:xfrm>
            <a:off x="6734826" y="9541733"/>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2844" name="pasted-image.tif"/>
          <p:cNvPicPr>
            <a:picLocks/>
          </p:cNvPicPr>
          <p:nvPr/>
        </p:nvPicPr>
        <p:blipFill>
          <a:blip r:embed="rId2">
            <a:extLst/>
          </a:blip>
          <a:srcRect l="40855" t="18041" r="36295" b="55884"/>
          <a:stretch>
            <a:fillRect/>
          </a:stretch>
        </p:blipFill>
        <p:spPr>
          <a:xfrm>
            <a:off x="10767585" y="7599029"/>
            <a:ext cx="1201652" cy="1114094"/>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845" name="Shape 2845"/>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846" name="Shape 2846"/>
          <p:cNvSpPr/>
          <p:nvPr/>
        </p:nvSpPr>
        <p:spPr>
          <a:xfrm>
            <a:off x="7304230" y="2301463"/>
            <a:ext cx="1564899" cy="75089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5" y="21585"/>
                </a:lnTo>
                <a:lnTo>
                  <a:pt x="9205" y="0"/>
                </a:lnTo>
                <a:lnTo>
                  <a:pt x="21600" y="0"/>
                </a:lnTo>
              </a:path>
            </a:pathLst>
          </a:custGeom>
          <a:ln w="25400">
            <a:solidFill>
              <a:srgbClr val="000000"/>
            </a:solidFill>
            <a:miter lim="400000"/>
          </a:ln>
        </p:spPr>
        <p:txBody>
          <a:bodyPr lIns="0" tIns="0" rIns="0" bIns="0"/>
          <a:lstStyle/>
          <a:p>
            <a:pPr algn="ctr">
              <a:defRPr sz="1800"/>
            </a:pPr>
            <a:endParaRPr/>
          </a:p>
        </p:txBody>
      </p:sp>
      <p:sp>
        <p:nvSpPr>
          <p:cNvPr id="2847" name="Shape 2847"/>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2" name="Group 2872"/>
          <p:cNvGrpSpPr/>
          <p:nvPr/>
        </p:nvGrpSpPr>
        <p:grpSpPr>
          <a:xfrm>
            <a:off x="240815" y="1920516"/>
            <a:ext cx="8209830" cy="9940773"/>
            <a:chOff x="0" y="58032"/>
            <a:chExt cx="8209829" cy="9940771"/>
          </a:xfrm>
        </p:grpSpPr>
        <p:pic>
          <p:nvPicPr>
            <p:cNvPr id="2849"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850"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851" name="Shape 2851"/>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852" name="Shape 2852"/>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857" name="Group 2857"/>
            <p:cNvGrpSpPr/>
            <p:nvPr/>
          </p:nvGrpSpPr>
          <p:grpSpPr>
            <a:xfrm>
              <a:off x="755016" y="651845"/>
              <a:ext cx="7271037" cy="9346959"/>
              <a:chOff x="0" y="651845"/>
              <a:chExt cx="7271036" cy="9346958"/>
            </a:xfrm>
          </p:grpSpPr>
          <p:grpSp>
            <p:nvGrpSpPr>
              <p:cNvPr id="2855" name="Group 2855"/>
              <p:cNvGrpSpPr/>
              <p:nvPr/>
            </p:nvGrpSpPr>
            <p:grpSpPr>
              <a:xfrm>
                <a:off x="197358" y="963334"/>
                <a:ext cx="6439406" cy="9035471"/>
                <a:chOff x="0" y="0"/>
                <a:chExt cx="6439405" cy="9035469"/>
              </a:xfrm>
            </p:grpSpPr>
            <p:pic>
              <p:nvPicPr>
                <p:cNvPr id="2853"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854"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856" name="Shape 2856"/>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858" name="Shape 2858"/>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859" name="Shape 2859"/>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0" name="Shape 2860"/>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1" name="Shape 2861"/>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2" name="Shape 2862"/>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3" name="Shape 2863"/>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4" name="Shape 2864"/>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5" name="Shape 2865"/>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6" name="Shape 2866"/>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7" name="Shape 2867"/>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8" name="Shape 2868"/>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69" name="Shape 2869"/>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870" name="Shape 2870"/>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871"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873" name="Shape 2873"/>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10. Islam believes in the </a:t>
            </a:r>
            <a:r>
              <a:t>need for</a:t>
            </a:r>
            <a:r>
              <a:rPr b="0">
                <a:latin typeface="+mn-lt"/>
                <a:ea typeface="+mn-ea"/>
                <a:cs typeface="+mn-cs"/>
                <a:sym typeface="Helvetica Neue Light"/>
              </a:rPr>
              <a:t> unified Muslim</a:t>
            </a:r>
            <a:r>
              <a:t> leadership</a:t>
            </a:r>
          </a:p>
        </p:txBody>
      </p:sp>
      <p:sp>
        <p:nvSpPr>
          <p:cNvPr id="2874" name="Shape 2874"/>
          <p:cNvSpPr/>
          <p:nvPr/>
        </p:nvSpPr>
        <p:spPr>
          <a:xfrm>
            <a:off x="12477865" y="3036484"/>
            <a:ext cx="10485677"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“Hold fast, all together, by the rope of God and be not divided; and remember the favor of God which He bestowed upon you when you were enemies and He united your hearts in love, so that by His grace you became as brothers; and you were on the brink of a pit of fire and He saved you from it.” (3:104)</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a:t>
            </a:r>
            <a:r>
              <a:t> “Learn that every Muslim is a brother to every Muslim and that the Muslims constitute one brotherhood.”</a:t>
            </a:r>
          </a:p>
        </p:txBody>
      </p:sp>
      <p:pic>
        <p:nvPicPr>
          <p:cNvPr id="2875"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876" name="Shape 2876"/>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77" name="Shape 2877"/>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78" name="Shape 2878"/>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79" name="Shape 2879"/>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80" name="Shape 2880"/>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81" name="Shape 2881"/>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82" name="Shape 2882"/>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83" name="Shape 2883"/>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84" name="Shape 2884"/>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85" name="Shape 2885"/>
          <p:cNvSpPr/>
          <p:nvPr/>
        </p:nvSpPr>
        <p:spPr>
          <a:xfrm>
            <a:off x="67348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86" name="Shape 2886"/>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87" name="Shape 2887"/>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88" name="Shape 2888"/>
          <p:cNvSpPr/>
          <p:nvPr/>
        </p:nvSpPr>
        <p:spPr>
          <a:xfrm>
            <a:off x="6734826" y="890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89" name="Shape 2889"/>
          <p:cNvSpPr/>
          <p:nvPr/>
        </p:nvSpPr>
        <p:spPr>
          <a:xfrm>
            <a:off x="6839741" y="80534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90" name="Shape 2890"/>
          <p:cNvSpPr/>
          <p:nvPr/>
        </p:nvSpPr>
        <p:spPr>
          <a:xfrm>
            <a:off x="6839741" y="8692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91" name="Shape 2891"/>
          <p:cNvSpPr/>
          <p:nvPr/>
        </p:nvSpPr>
        <p:spPr>
          <a:xfrm>
            <a:off x="6734826" y="9541733"/>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892" name="Shape 2892"/>
          <p:cNvSpPr/>
          <p:nvPr/>
        </p:nvSpPr>
        <p:spPr>
          <a:xfrm>
            <a:off x="6839741" y="9327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893" name="Shape 2893"/>
          <p:cNvSpPr/>
          <p:nvPr/>
        </p:nvSpPr>
        <p:spPr>
          <a:xfrm>
            <a:off x="6734826" y="101645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2894" name="Screen Shot 2015-10-25 at 1.25.14 AM.png"/>
          <p:cNvPicPr>
            <a:picLocks noChangeAspect="1"/>
          </p:cNvPicPr>
          <p:nvPr/>
        </p:nvPicPr>
        <p:blipFill>
          <a:blip r:embed="rId4">
            <a:extLst/>
          </a:blip>
          <a:srcRect l="10439" t="12413" r="8230" b="8628"/>
          <a:stretch>
            <a:fillRect/>
          </a:stretch>
        </p:blipFill>
        <p:spPr>
          <a:xfrm>
            <a:off x="10812389" y="8029964"/>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sp>
        <p:nvSpPr>
          <p:cNvPr id="2895" name="Shape 2895"/>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896" name="Shape 2896"/>
          <p:cNvSpPr/>
          <p:nvPr/>
        </p:nvSpPr>
        <p:spPr>
          <a:xfrm>
            <a:off x="7304230" y="2301463"/>
            <a:ext cx="1564899" cy="81263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5" y="21585"/>
                </a:lnTo>
                <a:lnTo>
                  <a:pt x="9205" y="0"/>
                </a:lnTo>
                <a:lnTo>
                  <a:pt x="21600" y="0"/>
                </a:lnTo>
              </a:path>
            </a:pathLst>
          </a:custGeom>
          <a:ln w="25400">
            <a:solidFill>
              <a:srgbClr val="000000"/>
            </a:solidFill>
            <a:miter lim="400000"/>
          </a:ln>
        </p:spPr>
        <p:txBody>
          <a:bodyPr lIns="0" tIns="0" rIns="0" bIns="0"/>
          <a:lstStyle/>
          <a:p>
            <a:pPr algn="ctr">
              <a:defRPr sz="1800"/>
            </a:pPr>
            <a:endParaRPr/>
          </a:p>
        </p:txBody>
      </p:sp>
      <p:sp>
        <p:nvSpPr>
          <p:cNvPr id="2897" name="Shape 2897"/>
          <p:cNvSpPr/>
          <p:nvPr/>
        </p:nvSpPr>
        <p:spPr>
          <a:xfrm>
            <a:off x="16484203" y="7993042"/>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898" name="Shape 2898"/>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3" name="Group 2923"/>
          <p:cNvGrpSpPr/>
          <p:nvPr/>
        </p:nvGrpSpPr>
        <p:grpSpPr>
          <a:xfrm>
            <a:off x="240815" y="1920516"/>
            <a:ext cx="8209830" cy="9940773"/>
            <a:chOff x="0" y="58032"/>
            <a:chExt cx="8209829" cy="9940771"/>
          </a:xfrm>
        </p:grpSpPr>
        <p:pic>
          <p:nvPicPr>
            <p:cNvPr id="2900"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901"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902" name="Shape 2902"/>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903" name="Shape 2903"/>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908" name="Group 2908"/>
            <p:cNvGrpSpPr/>
            <p:nvPr/>
          </p:nvGrpSpPr>
          <p:grpSpPr>
            <a:xfrm>
              <a:off x="755016" y="651845"/>
              <a:ext cx="7271037" cy="9346959"/>
              <a:chOff x="0" y="651845"/>
              <a:chExt cx="7271036" cy="9346958"/>
            </a:xfrm>
          </p:grpSpPr>
          <p:grpSp>
            <p:nvGrpSpPr>
              <p:cNvPr id="2906" name="Group 2906"/>
              <p:cNvGrpSpPr/>
              <p:nvPr/>
            </p:nvGrpSpPr>
            <p:grpSpPr>
              <a:xfrm>
                <a:off x="197358" y="963334"/>
                <a:ext cx="6439406" cy="9035471"/>
                <a:chOff x="0" y="0"/>
                <a:chExt cx="6439405" cy="9035469"/>
              </a:xfrm>
            </p:grpSpPr>
            <p:pic>
              <p:nvPicPr>
                <p:cNvPr id="2904"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905"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907" name="Shape 2907"/>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2909" name="Shape 2909"/>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910" name="Shape 2910"/>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1" name="Shape 2911"/>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2" name="Shape 2912"/>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3" name="Shape 2913"/>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4" name="Shape 2914"/>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5" name="Shape 2915"/>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6" name="Shape 2916"/>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7" name="Shape 2917"/>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8" name="Shape 2918"/>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19" name="Shape 2919"/>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20" name="Shape 2920"/>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21" name="Shape 2921"/>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922"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924" name="Shape 2924"/>
          <p:cNvSpPr/>
          <p:nvPr/>
        </p:nvSpPr>
        <p:spPr>
          <a:xfrm>
            <a:off x="9015421" y="1931150"/>
            <a:ext cx="14901286"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1">
                <a:latin typeface="+mj-lt"/>
                <a:ea typeface="+mj-ea"/>
                <a:cs typeface="+mj-cs"/>
                <a:sym typeface="Helvetica Neue"/>
              </a:defRPr>
            </a:pPr>
            <a:r>
              <a:rPr b="0">
                <a:latin typeface="+mn-lt"/>
                <a:ea typeface="+mn-ea"/>
                <a:cs typeface="+mn-cs"/>
                <a:sym typeface="Helvetica Neue Light"/>
              </a:rPr>
              <a:t>11. wholly </a:t>
            </a:r>
            <a:r>
              <a:t>rejects </a:t>
            </a:r>
            <a:r>
              <a:rPr b="0">
                <a:latin typeface="+mn-lt"/>
                <a:ea typeface="+mn-ea"/>
                <a:cs typeface="+mn-cs"/>
                <a:sym typeface="Helvetica Neue Light"/>
              </a:rPr>
              <a:t>the concept of a </a:t>
            </a:r>
            <a:r>
              <a:t>bloody Messiah</a:t>
            </a:r>
          </a:p>
        </p:txBody>
      </p:sp>
      <p:sp>
        <p:nvSpPr>
          <p:cNvPr id="2925" name="Shape 2925"/>
          <p:cNvSpPr/>
          <p:nvPr/>
        </p:nvSpPr>
        <p:spPr>
          <a:xfrm>
            <a:off x="12477865" y="3036484"/>
            <a:ext cx="10485677" cy="447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Holy Quran:</a:t>
            </a:r>
            <a:r>
              <a:t> “Messenger is only responsible for the clear conveying of the Message.” (29:19)</a:t>
            </a:r>
          </a:p>
          <a:p>
            <a:pPr defTabSz="457200">
              <a:defRPr sz="3600">
                <a:solidFill>
                  <a:srgbClr val="53585F"/>
                </a:solidFill>
                <a:latin typeface="Helvetica"/>
                <a:ea typeface="Helvetica"/>
                <a:cs typeface="Helvetica"/>
                <a:sym typeface="Helvetica"/>
              </a:defRPr>
            </a:pPr>
            <a:endParaRPr/>
          </a:p>
          <a:p>
            <a:pPr defTabSz="457200">
              <a:defRPr sz="3600">
                <a:solidFill>
                  <a:srgbClr val="53585F"/>
                </a:solidFill>
                <a:latin typeface="Helvetica"/>
                <a:ea typeface="Helvetica"/>
                <a:cs typeface="Helvetica"/>
                <a:sym typeface="Helvetica"/>
              </a:defRPr>
            </a:pPr>
            <a:r>
              <a:rPr b="1"/>
              <a:t>Prophet Muhammad:</a:t>
            </a:r>
            <a:r>
              <a:t> “I swear by Him Who has my life in His hand that the [Messiah] will indeed descend among you, and he will arbitrate with justice.”</a:t>
            </a:r>
          </a:p>
        </p:txBody>
      </p:sp>
      <p:pic>
        <p:nvPicPr>
          <p:cNvPr id="2926" name="pasted-image.tif"/>
          <p:cNvPicPr>
            <a:picLocks/>
          </p:cNvPicPr>
          <p:nvPr/>
        </p:nvPicPr>
        <p:blipFill>
          <a:blip r:embed="rId2">
            <a:extLst/>
          </a:blip>
          <a:srcRect l="40855" t="18041" r="36295" b="55884"/>
          <a:stretch>
            <a:fillRect/>
          </a:stretch>
        </p:blipFill>
        <p:spPr>
          <a:xfrm>
            <a:off x="10767585" y="3560428"/>
            <a:ext cx="1201652" cy="1114095"/>
          </a:xfrm>
          <a:custGeom>
            <a:avLst/>
            <a:gdLst/>
            <a:ahLst/>
            <a:cxnLst>
              <a:cxn ang="0">
                <a:pos x="wd2" y="hd2"/>
              </a:cxn>
              <a:cxn ang="5400000">
                <a:pos x="wd2" y="hd2"/>
              </a:cxn>
              <a:cxn ang="10800000">
                <a:pos x="wd2" y="hd2"/>
              </a:cxn>
              <a:cxn ang="16200000">
                <a:pos x="wd2" y="hd2"/>
              </a:cxn>
            </a:cxnLst>
            <a:rect l="0" t="0" r="r" b="b"/>
            <a:pathLst>
              <a:path w="21539" h="21579" extrusionOk="0">
                <a:moveTo>
                  <a:pt x="8193" y="0"/>
                </a:moveTo>
                <a:cubicBezTo>
                  <a:pt x="8122" y="9"/>
                  <a:pt x="8040" y="12"/>
                  <a:pt x="7979" y="31"/>
                </a:cubicBezTo>
                <a:cubicBezTo>
                  <a:pt x="7653" y="166"/>
                  <a:pt x="7288" y="800"/>
                  <a:pt x="6030" y="3060"/>
                </a:cubicBezTo>
                <a:cubicBezTo>
                  <a:pt x="5736" y="3588"/>
                  <a:pt x="5486" y="3990"/>
                  <a:pt x="5219" y="4436"/>
                </a:cubicBezTo>
                <a:cubicBezTo>
                  <a:pt x="5214" y="4519"/>
                  <a:pt x="5173" y="4589"/>
                  <a:pt x="5091" y="4651"/>
                </a:cubicBezTo>
                <a:cubicBezTo>
                  <a:pt x="4541" y="5557"/>
                  <a:pt x="4071" y="6277"/>
                  <a:pt x="3960" y="6311"/>
                </a:cubicBezTo>
                <a:cubicBezTo>
                  <a:pt x="3771" y="6370"/>
                  <a:pt x="3688" y="6560"/>
                  <a:pt x="3740" y="6796"/>
                </a:cubicBezTo>
                <a:cubicBezTo>
                  <a:pt x="3791" y="7029"/>
                  <a:pt x="3053" y="8638"/>
                  <a:pt x="1883" y="10847"/>
                </a:cubicBezTo>
                <a:cubicBezTo>
                  <a:pt x="222" y="13983"/>
                  <a:pt x="-14" y="14537"/>
                  <a:pt x="240" y="14729"/>
                </a:cubicBezTo>
                <a:cubicBezTo>
                  <a:pt x="510" y="14933"/>
                  <a:pt x="510" y="15000"/>
                  <a:pt x="225" y="15521"/>
                </a:cubicBezTo>
                <a:cubicBezTo>
                  <a:pt x="-41" y="16006"/>
                  <a:pt x="-59" y="16287"/>
                  <a:pt x="104" y="17396"/>
                </a:cubicBezTo>
                <a:lnTo>
                  <a:pt x="296" y="18680"/>
                </a:lnTo>
                <a:cubicBezTo>
                  <a:pt x="305" y="18687"/>
                  <a:pt x="308" y="18696"/>
                  <a:pt x="318" y="18703"/>
                </a:cubicBezTo>
                <a:lnTo>
                  <a:pt x="1904" y="18965"/>
                </a:lnTo>
                <a:cubicBezTo>
                  <a:pt x="2790" y="19109"/>
                  <a:pt x="4224" y="19479"/>
                  <a:pt x="5084" y="19787"/>
                </a:cubicBezTo>
                <a:cubicBezTo>
                  <a:pt x="5349" y="19882"/>
                  <a:pt x="5581" y="19958"/>
                  <a:pt x="5817" y="20025"/>
                </a:cubicBezTo>
                <a:cubicBezTo>
                  <a:pt x="5998" y="20071"/>
                  <a:pt x="6115" y="20105"/>
                  <a:pt x="6421" y="20164"/>
                </a:cubicBezTo>
                <a:cubicBezTo>
                  <a:pt x="6594" y="20197"/>
                  <a:pt x="6841" y="20237"/>
                  <a:pt x="7040" y="20271"/>
                </a:cubicBezTo>
                <a:cubicBezTo>
                  <a:pt x="7477" y="20326"/>
                  <a:pt x="7935" y="20352"/>
                  <a:pt x="8513" y="20356"/>
                </a:cubicBezTo>
                <a:cubicBezTo>
                  <a:pt x="9644" y="20363"/>
                  <a:pt x="11627" y="20616"/>
                  <a:pt x="13535" y="20994"/>
                </a:cubicBezTo>
                <a:cubicBezTo>
                  <a:pt x="15270" y="21337"/>
                  <a:pt x="16769" y="21600"/>
                  <a:pt x="16864" y="21578"/>
                </a:cubicBezTo>
                <a:cubicBezTo>
                  <a:pt x="16960" y="21556"/>
                  <a:pt x="17182" y="21051"/>
                  <a:pt x="17355" y="20448"/>
                </a:cubicBezTo>
                <a:cubicBezTo>
                  <a:pt x="17528" y="19845"/>
                  <a:pt x="17746" y="19370"/>
                  <a:pt x="17846" y="19395"/>
                </a:cubicBezTo>
                <a:cubicBezTo>
                  <a:pt x="17946" y="19420"/>
                  <a:pt x="18127" y="19016"/>
                  <a:pt x="18252" y="18503"/>
                </a:cubicBezTo>
                <a:cubicBezTo>
                  <a:pt x="18376" y="17990"/>
                  <a:pt x="19028" y="15524"/>
                  <a:pt x="19696" y="13022"/>
                </a:cubicBezTo>
                <a:cubicBezTo>
                  <a:pt x="20363" y="10521"/>
                  <a:pt x="21061" y="7885"/>
                  <a:pt x="21254" y="7165"/>
                </a:cubicBezTo>
                <a:cubicBezTo>
                  <a:pt x="21426" y="6517"/>
                  <a:pt x="21510" y="5976"/>
                  <a:pt x="21474" y="5735"/>
                </a:cubicBezTo>
                <a:cubicBezTo>
                  <a:pt x="21370" y="5809"/>
                  <a:pt x="21031" y="6730"/>
                  <a:pt x="20699" y="7872"/>
                </a:cubicBezTo>
                <a:cubicBezTo>
                  <a:pt x="20010" y="10241"/>
                  <a:pt x="19824" y="10624"/>
                  <a:pt x="19646" y="10070"/>
                </a:cubicBezTo>
                <a:cubicBezTo>
                  <a:pt x="19582" y="9870"/>
                  <a:pt x="20004" y="8045"/>
                  <a:pt x="20578" y="6011"/>
                </a:cubicBezTo>
                <a:cubicBezTo>
                  <a:pt x="20821" y="5149"/>
                  <a:pt x="21016" y="4419"/>
                  <a:pt x="21182" y="3774"/>
                </a:cubicBezTo>
                <a:cubicBezTo>
                  <a:pt x="21204" y="3524"/>
                  <a:pt x="21241" y="3276"/>
                  <a:pt x="21303" y="3060"/>
                </a:cubicBezTo>
                <a:lnTo>
                  <a:pt x="21524" y="2298"/>
                </a:lnTo>
                <a:cubicBezTo>
                  <a:pt x="21525" y="2282"/>
                  <a:pt x="21541" y="2217"/>
                  <a:pt x="21538" y="2214"/>
                </a:cubicBezTo>
                <a:cubicBezTo>
                  <a:pt x="21536" y="2212"/>
                  <a:pt x="21432" y="2194"/>
                  <a:pt x="21424" y="2191"/>
                </a:cubicBezTo>
                <a:lnTo>
                  <a:pt x="15221" y="1168"/>
                </a:lnTo>
                <a:cubicBezTo>
                  <a:pt x="11742" y="596"/>
                  <a:pt x="8648" y="77"/>
                  <a:pt x="8342" y="15"/>
                </a:cubicBezTo>
                <a:cubicBezTo>
                  <a:pt x="8287" y="4"/>
                  <a:pt x="8240" y="4"/>
                  <a:pt x="8193" y="0"/>
                </a:cubicBezTo>
                <a:close/>
              </a:path>
            </a:pathLst>
          </a:custGeom>
          <a:ln w="12700">
            <a:miter lim="400000"/>
          </a:ln>
        </p:spPr>
      </p:pic>
      <p:sp>
        <p:nvSpPr>
          <p:cNvPr id="2927" name="Shape 2927"/>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28" name="Shape 2928"/>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29" name="Shape 2929"/>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0" name="Shape 2930"/>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1" name="Shape 2931"/>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32" name="Shape 2932"/>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3" name="Shape 2933"/>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34" name="Shape 2934"/>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5" name="Shape 2935"/>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36" name="Shape 2936"/>
          <p:cNvSpPr/>
          <p:nvPr/>
        </p:nvSpPr>
        <p:spPr>
          <a:xfrm>
            <a:off x="67348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37" name="Shape 2937"/>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8" name="Shape 2938"/>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39" name="Shape 2939"/>
          <p:cNvSpPr/>
          <p:nvPr/>
        </p:nvSpPr>
        <p:spPr>
          <a:xfrm>
            <a:off x="6734826" y="890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40" name="Shape 2940"/>
          <p:cNvSpPr/>
          <p:nvPr/>
        </p:nvSpPr>
        <p:spPr>
          <a:xfrm>
            <a:off x="6839741" y="80534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41" name="Shape 2941"/>
          <p:cNvSpPr/>
          <p:nvPr/>
        </p:nvSpPr>
        <p:spPr>
          <a:xfrm>
            <a:off x="6839741" y="8692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42" name="Shape 2942"/>
          <p:cNvSpPr/>
          <p:nvPr/>
        </p:nvSpPr>
        <p:spPr>
          <a:xfrm>
            <a:off x="6734826" y="9541733"/>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43" name="Shape 2943"/>
          <p:cNvSpPr/>
          <p:nvPr/>
        </p:nvSpPr>
        <p:spPr>
          <a:xfrm>
            <a:off x="6839741" y="9327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44" name="Shape 2944"/>
          <p:cNvSpPr/>
          <p:nvPr/>
        </p:nvSpPr>
        <p:spPr>
          <a:xfrm>
            <a:off x="6734826" y="101645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2945" name="Screen Shot 2015-10-25 at 1.25.14 AM.png"/>
          <p:cNvPicPr>
            <a:picLocks noChangeAspect="1"/>
          </p:cNvPicPr>
          <p:nvPr/>
        </p:nvPicPr>
        <p:blipFill>
          <a:blip r:embed="rId4">
            <a:extLst/>
          </a:blip>
          <a:srcRect l="10439" t="12413" r="8230" b="8628"/>
          <a:stretch>
            <a:fillRect/>
          </a:stretch>
        </p:blipFill>
        <p:spPr>
          <a:xfrm>
            <a:off x="10812389" y="5486216"/>
            <a:ext cx="1112044" cy="963613"/>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93" y="1388"/>
                </a:lnTo>
                <a:cubicBezTo>
                  <a:pt x="41" y="2149"/>
                  <a:pt x="0" y="7001"/>
                  <a:pt x="0" y="12179"/>
                </a:cubicBezTo>
                <a:lnTo>
                  <a:pt x="0" y="21600"/>
                </a:lnTo>
                <a:lnTo>
                  <a:pt x="10800" y="21600"/>
                </a:lnTo>
                <a:lnTo>
                  <a:pt x="21600" y="21600"/>
                </a:lnTo>
                <a:lnTo>
                  <a:pt x="21600" y="11316"/>
                </a:lnTo>
                <a:cubicBezTo>
                  <a:pt x="21600" y="5662"/>
                  <a:pt x="21557" y="801"/>
                  <a:pt x="21507" y="516"/>
                </a:cubicBezTo>
                <a:lnTo>
                  <a:pt x="21415" y="0"/>
                </a:lnTo>
                <a:lnTo>
                  <a:pt x="10800" y="0"/>
                </a:lnTo>
                <a:lnTo>
                  <a:pt x="185" y="0"/>
                </a:lnTo>
                <a:close/>
              </a:path>
            </a:pathLst>
          </a:custGeom>
          <a:ln w="12700">
            <a:miter lim="400000"/>
          </a:ln>
        </p:spPr>
      </p:pic>
      <p:sp>
        <p:nvSpPr>
          <p:cNvPr id="2946" name="Shape 2946"/>
          <p:cNvSpPr/>
          <p:nvPr/>
        </p:nvSpPr>
        <p:spPr>
          <a:xfrm>
            <a:off x="6747526" y="107741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47" name="Shape 2947"/>
          <p:cNvSpPr/>
          <p:nvPr/>
        </p:nvSpPr>
        <p:spPr>
          <a:xfrm>
            <a:off x="6839741" y="9951890"/>
            <a:ext cx="602154" cy="61433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48" name="Shape 2948"/>
          <p:cNvSpPr/>
          <p:nvPr/>
        </p:nvSpPr>
        <p:spPr>
          <a:xfrm>
            <a:off x="1515161" y="3039555"/>
            <a:ext cx="6171823" cy="8266609"/>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2949" name="Shape 2949"/>
          <p:cNvSpPr/>
          <p:nvPr/>
        </p:nvSpPr>
        <p:spPr>
          <a:xfrm>
            <a:off x="7304230" y="2301463"/>
            <a:ext cx="1564899" cy="87516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5" y="21585"/>
                </a:lnTo>
                <a:lnTo>
                  <a:pt x="9205" y="0"/>
                </a:lnTo>
                <a:lnTo>
                  <a:pt x="21600" y="0"/>
                </a:lnTo>
              </a:path>
            </a:pathLst>
          </a:custGeom>
          <a:ln w="25400">
            <a:solidFill>
              <a:srgbClr val="000000"/>
            </a:solidFill>
            <a:miter lim="400000"/>
          </a:ln>
        </p:spPr>
        <p:txBody>
          <a:bodyPr lIns="0" tIns="0" rIns="0" bIns="0"/>
          <a:lstStyle/>
          <a:p>
            <a:pPr algn="ctr">
              <a:defRPr sz="1800"/>
            </a:pPr>
            <a:endParaRPr/>
          </a:p>
        </p:txBody>
      </p:sp>
      <p:sp>
        <p:nvSpPr>
          <p:cNvPr id="2950" name="Shape 2950"/>
          <p:cNvSpPr/>
          <p:nvPr/>
        </p:nvSpPr>
        <p:spPr>
          <a:xfrm>
            <a:off x="16471503" y="5258664"/>
            <a:ext cx="396495" cy="250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r>
              <a:t>saws</a:t>
            </a:r>
          </a:p>
        </p:txBody>
      </p:sp>
      <p:sp>
        <p:nvSpPr>
          <p:cNvPr id="2951" name="Shape 2951"/>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Islam’s</a:t>
            </a:r>
            <a:r>
              <a:t> 11-point challenge</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7" name="Group 2977"/>
          <p:cNvGrpSpPr/>
          <p:nvPr/>
        </p:nvGrpSpPr>
        <p:grpSpPr>
          <a:xfrm>
            <a:off x="240815" y="1862484"/>
            <a:ext cx="8209830" cy="9998805"/>
            <a:chOff x="0" y="0"/>
            <a:chExt cx="8209829" cy="9998803"/>
          </a:xfrm>
        </p:grpSpPr>
        <p:pic>
          <p:nvPicPr>
            <p:cNvPr id="2953"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2954"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2955" name="Shape 2955"/>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956" name="Shape 2956"/>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2962" name="Group 2962"/>
            <p:cNvGrpSpPr/>
            <p:nvPr/>
          </p:nvGrpSpPr>
          <p:grpSpPr>
            <a:xfrm>
              <a:off x="755016" y="0"/>
              <a:ext cx="7271037" cy="9998804"/>
              <a:chOff x="0" y="0"/>
              <a:chExt cx="7271036" cy="9998803"/>
            </a:xfrm>
          </p:grpSpPr>
          <p:grpSp>
            <p:nvGrpSpPr>
              <p:cNvPr id="2959" name="Group 2959"/>
              <p:cNvGrpSpPr/>
              <p:nvPr/>
            </p:nvGrpSpPr>
            <p:grpSpPr>
              <a:xfrm>
                <a:off x="197358" y="963334"/>
                <a:ext cx="6439406" cy="9035471"/>
                <a:chOff x="0" y="0"/>
                <a:chExt cx="6439405" cy="9035469"/>
              </a:xfrm>
            </p:grpSpPr>
            <p:pic>
              <p:nvPicPr>
                <p:cNvPr id="2957"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2958"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2960" name="Shape 2960"/>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961" name="Shape 2961"/>
              <p:cNvSpPr/>
              <p:nvPr/>
            </p:nvSpPr>
            <p:spPr>
              <a:xfrm>
                <a:off x="77815" y="0"/>
                <a:ext cx="6965388"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lnSpc>
                    <a:spcPct val="120000"/>
                  </a:lnSpc>
                  <a:spcBef>
                    <a:spcPts val="1100"/>
                  </a:spcBef>
                  <a:defRPr sz="3600"/>
                </a:lvl1pPr>
              </a:lstStyle>
              <a:p>
                <a:r>
                  <a:t>True Islam is peaceful and unites</a:t>
                </a:r>
              </a:p>
            </p:txBody>
          </p:sp>
        </p:grpSp>
        <p:sp>
          <p:nvSpPr>
            <p:cNvPr id="2963" name="Shape 2963"/>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964" name="Shape 2964"/>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65" name="Shape 2965"/>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66" name="Shape 2966"/>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67" name="Shape 2967"/>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68" name="Shape 2968"/>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69" name="Shape 2969"/>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0" name="Shape 2970"/>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1" name="Shape 2971"/>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2" name="Shape 2972"/>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3" name="Shape 2973"/>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4" name="Shape 2974"/>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2975" name="Shape 2975"/>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2976"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2978" name="Shape 2978"/>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 </a:t>
            </a:r>
            <a:r>
              <a:t>discredits ISIS ideology</a:t>
            </a:r>
          </a:p>
        </p:txBody>
      </p:sp>
      <p:sp>
        <p:nvSpPr>
          <p:cNvPr id="2979" name="Shape 2979"/>
          <p:cNvSpPr/>
          <p:nvPr/>
        </p:nvSpPr>
        <p:spPr>
          <a:xfrm>
            <a:off x="6722126" y="51222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0" name="Shape 2980"/>
          <p:cNvSpPr/>
          <p:nvPr/>
        </p:nvSpPr>
        <p:spPr>
          <a:xfrm>
            <a:off x="6722126" y="574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1" name="Shape 2981"/>
          <p:cNvSpPr/>
          <p:nvPr/>
        </p:nvSpPr>
        <p:spPr>
          <a:xfrm>
            <a:off x="6838697" y="4279595"/>
            <a:ext cx="604243" cy="61646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82" name="Shape 2982"/>
          <p:cNvSpPr/>
          <p:nvPr/>
        </p:nvSpPr>
        <p:spPr>
          <a:xfrm>
            <a:off x="6839741" y="487649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83" name="Shape 2983"/>
          <p:cNvSpPr/>
          <p:nvPr/>
        </p:nvSpPr>
        <p:spPr>
          <a:xfrm>
            <a:off x="6722126" y="636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4" name="Shape 2984"/>
          <p:cNvSpPr/>
          <p:nvPr/>
        </p:nvSpPr>
        <p:spPr>
          <a:xfrm>
            <a:off x="6839741" y="5513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85" name="Shape 2985"/>
          <p:cNvSpPr/>
          <p:nvPr/>
        </p:nvSpPr>
        <p:spPr>
          <a:xfrm>
            <a:off x="6722126" y="7001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6" name="Shape 2986"/>
          <p:cNvSpPr/>
          <p:nvPr/>
        </p:nvSpPr>
        <p:spPr>
          <a:xfrm>
            <a:off x="6839741" y="6148519"/>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87" name="Shape 2987"/>
          <p:cNvSpPr/>
          <p:nvPr/>
        </p:nvSpPr>
        <p:spPr>
          <a:xfrm>
            <a:off x="6722126" y="76372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8" name="Shape 2988"/>
          <p:cNvSpPr/>
          <p:nvPr/>
        </p:nvSpPr>
        <p:spPr>
          <a:xfrm>
            <a:off x="6734826" y="82845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89" name="Shape 2989"/>
          <p:cNvSpPr/>
          <p:nvPr/>
        </p:nvSpPr>
        <p:spPr>
          <a:xfrm>
            <a:off x="6839741" y="67453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0" name="Shape 2990"/>
          <p:cNvSpPr/>
          <p:nvPr/>
        </p:nvSpPr>
        <p:spPr>
          <a:xfrm>
            <a:off x="6839741" y="7420543"/>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1" name="Shape 2991"/>
          <p:cNvSpPr/>
          <p:nvPr/>
        </p:nvSpPr>
        <p:spPr>
          <a:xfrm>
            <a:off x="6734826" y="8906840"/>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92" name="Shape 2992"/>
          <p:cNvSpPr/>
          <p:nvPr/>
        </p:nvSpPr>
        <p:spPr>
          <a:xfrm>
            <a:off x="6839741" y="8053412"/>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3" name="Shape 2993"/>
          <p:cNvSpPr/>
          <p:nvPr/>
        </p:nvSpPr>
        <p:spPr>
          <a:xfrm>
            <a:off x="6839741" y="8692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4" name="Shape 2994"/>
          <p:cNvSpPr/>
          <p:nvPr/>
        </p:nvSpPr>
        <p:spPr>
          <a:xfrm>
            <a:off x="6734826" y="9541733"/>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95" name="Shape 2995"/>
          <p:cNvSpPr/>
          <p:nvPr/>
        </p:nvSpPr>
        <p:spPr>
          <a:xfrm>
            <a:off x="6839741" y="9327567"/>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6" name="Shape 2996"/>
          <p:cNvSpPr/>
          <p:nvPr/>
        </p:nvSpPr>
        <p:spPr>
          <a:xfrm>
            <a:off x="6734826" y="101645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97" name="Shape 2997"/>
          <p:cNvSpPr/>
          <p:nvPr/>
        </p:nvSpPr>
        <p:spPr>
          <a:xfrm>
            <a:off x="6747526" y="10774167"/>
            <a:ext cx="465813"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2998" name="Shape 2998"/>
          <p:cNvSpPr/>
          <p:nvPr/>
        </p:nvSpPr>
        <p:spPr>
          <a:xfrm>
            <a:off x="6839741" y="9951890"/>
            <a:ext cx="602154" cy="614332"/>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sp>
        <p:nvSpPr>
          <p:cNvPr id="2999" name="Shape 2999"/>
          <p:cNvSpPr/>
          <p:nvPr/>
        </p:nvSpPr>
        <p:spPr>
          <a:xfrm>
            <a:off x="6839741" y="10529805"/>
            <a:ext cx="602154" cy="614331"/>
          </a:xfrm>
          <a:custGeom>
            <a:avLst/>
            <a:gdLst/>
            <a:ahLst/>
            <a:cxnLst>
              <a:cxn ang="0">
                <a:pos x="wd2" y="hd2"/>
              </a:cxn>
              <a:cxn ang="5400000">
                <a:pos x="wd2" y="hd2"/>
              </a:cxn>
              <a:cxn ang="10800000">
                <a:pos x="wd2" y="hd2"/>
              </a:cxn>
              <a:cxn ang="16200000">
                <a:pos x="wd2" y="hd2"/>
              </a:cxn>
            </a:cxnLst>
            <a:rect l="0" t="0" r="r" b="b"/>
            <a:pathLst>
              <a:path w="21600" h="21600" extrusionOk="0">
                <a:moveTo>
                  <a:pt x="5051" y="21600"/>
                </a:moveTo>
                <a:lnTo>
                  <a:pt x="21600" y="0"/>
                </a:lnTo>
                <a:lnTo>
                  <a:pt x="5993" y="14957"/>
                </a:lnTo>
                <a:lnTo>
                  <a:pt x="0" y="9440"/>
                </a:lnTo>
                <a:lnTo>
                  <a:pt x="5051" y="21600"/>
                </a:lnTo>
                <a:close/>
              </a:path>
            </a:pathLst>
          </a:custGeom>
          <a:solidFill>
            <a:schemeClr val="accent2"/>
          </a:solidFill>
          <a:ln w="25400">
            <a:solidFill>
              <a:schemeClr val="accent2"/>
            </a:solidFill>
            <a:miter lim="400000"/>
          </a:ln>
        </p:spPr>
        <p:txBody>
          <a:bodyPr lIns="0" tIns="0" rIns="0" bIns="0"/>
          <a:lstStyle/>
          <a:p>
            <a:pPr algn="ctr">
              <a:defRPr sz="1800"/>
            </a:pPr>
            <a:endParaRPr/>
          </a:p>
        </p:txBody>
      </p:sp>
      <p:grpSp>
        <p:nvGrpSpPr>
          <p:cNvPr id="3024" name="Group 3024"/>
          <p:cNvGrpSpPr/>
          <p:nvPr/>
        </p:nvGrpSpPr>
        <p:grpSpPr>
          <a:xfrm>
            <a:off x="8087085" y="1921612"/>
            <a:ext cx="8209830" cy="9998805"/>
            <a:chOff x="0" y="0"/>
            <a:chExt cx="8209829" cy="9998803"/>
          </a:xfrm>
        </p:grpSpPr>
        <p:pic>
          <p:nvPicPr>
            <p:cNvPr id="3000"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3001"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3002" name="Shape 3002"/>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3003" name="Shape 3003"/>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3009" name="Group 3009"/>
            <p:cNvGrpSpPr/>
            <p:nvPr/>
          </p:nvGrpSpPr>
          <p:grpSpPr>
            <a:xfrm>
              <a:off x="755016" y="0"/>
              <a:ext cx="7322206" cy="9998804"/>
              <a:chOff x="0" y="0"/>
              <a:chExt cx="7322205" cy="9998803"/>
            </a:xfrm>
          </p:grpSpPr>
          <p:grpSp>
            <p:nvGrpSpPr>
              <p:cNvPr id="3006" name="Group 3006"/>
              <p:cNvGrpSpPr/>
              <p:nvPr/>
            </p:nvGrpSpPr>
            <p:grpSpPr>
              <a:xfrm>
                <a:off x="197358" y="963334"/>
                <a:ext cx="6439406" cy="9035471"/>
                <a:chOff x="0" y="0"/>
                <a:chExt cx="6439405" cy="9035469"/>
              </a:xfrm>
            </p:grpSpPr>
            <p:pic>
              <p:nvPicPr>
                <p:cNvPr id="3004"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3005"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3007" name="Shape 3007"/>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3008" name="Shape 3008"/>
              <p:cNvSpPr/>
              <p:nvPr/>
            </p:nvSpPr>
            <p:spPr>
              <a:xfrm>
                <a:off x="77815" y="0"/>
                <a:ext cx="7244391"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lnSpc>
                    <a:spcPct val="120000"/>
                  </a:lnSpc>
                  <a:spcBef>
                    <a:spcPts val="1100"/>
                  </a:spcBef>
                  <a:defRPr sz="3600"/>
                </a:lvl1pPr>
              </a:lstStyle>
              <a:p>
                <a:r>
                  <a:t>ISIS does not follow True Islam</a:t>
                </a:r>
              </a:p>
            </p:txBody>
          </p:sp>
        </p:grpSp>
        <p:sp>
          <p:nvSpPr>
            <p:cNvPr id="3010" name="Shape 3010"/>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11" name="Shape 3011"/>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2" name="Shape 3012"/>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3" name="Shape 3013"/>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4" name="Shape 3014"/>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5" name="Shape 3015"/>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6" name="Shape 3016"/>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7" name="Shape 3017"/>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8" name="Shape 3018"/>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19" name="Shape 3019"/>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20" name="Shape 3020"/>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21" name="Shape 3021"/>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22" name="Shape 3022"/>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3023"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sp>
        <p:nvSpPr>
          <p:cNvPr id="3025" name="Shape 3025"/>
          <p:cNvSpPr/>
          <p:nvPr/>
        </p:nvSpPr>
        <p:spPr>
          <a:xfrm>
            <a:off x="14623172" y="5181368"/>
            <a:ext cx="465812"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26" name="Shape 3026"/>
          <p:cNvSpPr/>
          <p:nvPr/>
        </p:nvSpPr>
        <p:spPr>
          <a:xfrm>
            <a:off x="14623172" y="5803668"/>
            <a:ext cx="465812"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27" name="Shape 3027"/>
          <p:cNvSpPr/>
          <p:nvPr/>
        </p:nvSpPr>
        <p:spPr>
          <a:xfrm>
            <a:off x="14623172" y="6425968"/>
            <a:ext cx="465812" cy="446965"/>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28" name="Shape 3028"/>
          <p:cNvSpPr/>
          <p:nvPr/>
        </p:nvSpPr>
        <p:spPr>
          <a:xfrm>
            <a:off x="14568397" y="7060969"/>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29" name="Shape 3029"/>
          <p:cNvSpPr/>
          <p:nvPr/>
        </p:nvSpPr>
        <p:spPr>
          <a:xfrm>
            <a:off x="14568397" y="7696396"/>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30" name="Shape 3030"/>
          <p:cNvSpPr/>
          <p:nvPr/>
        </p:nvSpPr>
        <p:spPr>
          <a:xfrm>
            <a:off x="14581097" y="8343669"/>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31" name="Shape 3031"/>
          <p:cNvSpPr/>
          <p:nvPr/>
        </p:nvSpPr>
        <p:spPr>
          <a:xfrm>
            <a:off x="14581097" y="8965969"/>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32" name="Shape 3032"/>
          <p:cNvSpPr/>
          <p:nvPr/>
        </p:nvSpPr>
        <p:spPr>
          <a:xfrm>
            <a:off x="14621185" y="9600862"/>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33" name="Shape 3033"/>
          <p:cNvSpPr/>
          <p:nvPr/>
        </p:nvSpPr>
        <p:spPr>
          <a:xfrm>
            <a:off x="14581097" y="10223696"/>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sp>
        <p:nvSpPr>
          <p:cNvPr id="3034" name="Shape 3034"/>
          <p:cNvSpPr/>
          <p:nvPr/>
        </p:nvSpPr>
        <p:spPr>
          <a:xfrm>
            <a:off x="14593797" y="10833296"/>
            <a:ext cx="465812" cy="446964"/>
          </a:xfrm>
          <a:prstGeom prst="roundRect">
            <a:avLst>
              <a:gd name="adj" fmla="val 15633"/>
            </a:avLst>
          </a:prstGeom>
          <a:solidFill>
            <a:srgbClr val="FFFFFF"/>
          </a:solidFill>
          <a:ln w="50800">
            <a:solidFill>
              <a:srgbClr val="AAAAAA"/>
            </a:solidFill>
            <a:miter lim="400000"/>
          </a:ln>
        </p:spPr>
        <p:txBody>
          <a:bodyPr lIns="50800" tIns="50800" rIns="50800" bIns="50800" anchor="ctr"/>
          <a:lstStyle/>
          <a:p>
            <a:pPr algn="ctr">
              <a:defRPr sz="1800"/>
            </a:pPr>
            <a:endParaRPr/>
          </a:p>
        </p:txBody>
      </p:sp>
      <p:pic>
        <p:nvPicPr>
          <p:cNvPr id="3035" name="pasted-image.tif"/>
          <p:cNvPicPr>
            <a:picLocks noChangeAspect="1"/>
          </p:cNvPicPr>
          <p:nvPr/>
        </p:nvPicPr>
        <p:blipFill>
          <a:blip r:embed="rId4">
            <a:extLst/>
          </a:blip>
          <a:stretch>
            <a:fillRect/>
          </a:stretch>
        </p:blipFill>
        <p:spPr>
          <a:xfrm>
            <a:off x="14542997" y="4383218"/>
            <a:ext cx="626161" cy="715612"/>
          </a:xfrm>
          <a:prstGeom prst="rect">
            <a:avLst/>
          </a:prstGeom>
          <a:ln w="12700">
            <a:miter lim="400000"/>
          </a:ln>
        </p:spPr>
      </p:pic>
      <p:pic>
        <p:nvPicPr>
          <p:cNvPr id="3036" name="pasted-image.tif"/>
          <p:cNvPicPr>
            <a:picLocks noChangeAspect="1"/>
          </p:cNvPicPr>
          <p:nvPr/>
        </p:nvPicPr>
        <p:blipFill>
          <a:blip r:embed="rId4">
            <a:extLst/>
          </a:blip>
          <a:stretch>
            <a:fillRect/>
          </a:stretch>
        </p:blipFill>
        <p:spPr>
          <a:xfrm>
            <a:off x="14541010" y="5047044"/>
            <a:ext cx="626161" cy="715613"/>
          </a:xfrm>
          <a:prstGeom prst="rect">
            <a:avLst/>
          </a:prstGeom>
          <a:ln w="12700">
            <a:miter lim="400000"/>
          </a:ln>
        </p:spPr>
      </p:pic>
      <p:pic>
        <p:nvPicPr>
          <p:cNvPr id="3037" name="pasted-image.tif"/>
          <p:cNvPicPr>
            <a:picLocks noChangeAspect="1"/>
          </p:cNvPicPr>
          <p:nvPr/>
        </p:nvPicPr>
        <p:blipFill>
          <a:blip r:embed="rId4">
            <a:extLst/>
          </a:blip>
          <a:stretch>
            <a:fillRect/>
          </a:stretch>
        </p:blipFill>
        <p:spPr>
          <a:xfrm>
            <a:off x="14541010" y="5716000"/>
            <a:ext cx="626161" cy="715612"/>
          </a:xfrm>
          <a:prstGeom prst="rect">
            <a:avLst/>
          </a:prstGeom>
          <a:ln w="12700">
            <a:miter lim="400000"/>
          </a:ln>
        </p:spPr>
      </p:pic>
      <p:pic>
        <p:nvPicPr>
          <p:cNvPr id="3038" name="pasted-image.tif"/>
          <p:cNvPicPr>
            <a:picLocks noChangeAspect="1"/>
          </p:cNvPicPr>
          <p:nvPr/>
        </p:nvPicPr>
        <p:blipFill>
          <a:blip r:embed="rId4">
            <a:extLst/>
          </a:blip>
          <a:stretch>
            <a:fillRect/>
          </a:stretch>
        </p:blipFill>
        <p:spPr>
          <a:xfrm>
            <a:off x="14541010" y="6304558"/>
            <a:ext cx="626161" cy="715612"/>
          </a:xfrm>
          <a:prstGeom prst="rect">
            <a:avLst/>
          </a:prstGeom>
          <a:ln w="12700">
            <a:miter lim="400000"/>
          </a:ln>
        </p:spPr>
      </p:pic>
      <p:pic>
        <p:nvPicPr>
          <p:cNvPr id="3039" name="pasted-image.tif"/>
          <p:cNvPicPr>
            <a:picLocks noChangeAspect="1"/>
          </p:cNvPicPr>
          <p:nvPr/>
        </p:nvPicPr>
        <p:blipFill>
          <a:blip r:embed="rId4">
            <a:extLst/>
          </a:blip>
          <a:stretch>
            <a:fillRect/>
          </a:stretch>
        </p:blipFill>
        <p:spPr>
          <a:xfrm>
            <a:off x="14542997" y="6926858"/>
            <a:ext cx="626161" cy="715612"/>
          </a:xfrm>
          <a:prstGeom prst="rect">
            <a:avLst/>
          </a:prstGeom>
          <a:ln w="12700">
            <a:miter lim="400000"/>
          </a:ln>
        </p:spPr>
      </p:pic>
      <p:pic>
        <p:nvPicPr>
          <p:cNvPr id="3040" name="pasted-image.tif"/>
          <p:cNvPicPr>
            <a:picLocks noChangeAspect="1"/>
          </p:cNvPicPr>
          <p:nvPr/>
        </p:nvPicPr>
        <p:blipFill>
          <a:blip r:embed="rId4">
            <a:extLst/>
          </a:blip>
          <a:stretch>
            <a:fillRect/>
          </a:stretch>
        </p:blipFill>
        <p:spPr>
          <a:xfrm>
            <a:off x="14542997" y="7571432"/>
            <a:ext cx="626161" cy="715612"/>
          </a:xfrm>
          <a:prstGeom prst="rect">
            <a:avLst/>
          </a:prstGeom>
          <a:ln w="12700">
            <a:miter lim="400000"/>
          </a:ln>
        </p:spPr>
      </p:pic>
      <p:pic>
        <p:nvPicPr>
          <p:cNvPr id="3041" name="pasted-image.tif"/>
          <p:cNvPicPr>
            <a:picLocks noChangeAspect="1"/>
          </p:cNvPicPr>
          <p:nvPr/>
        </p:nvPicPr>
        <p:blipFill>
          <a:blip r:embed="rId4">
            <a:extLst/>
          </a:blip>
          <a:stretch>
            <a:fillRect/>
          </a:stretch>
        </p:blipFill>
        <p:spPr>
          <a:xfrm>
            <a:off x="14542997" y="8225679"/>
            <a:ext cx="626161" cy="715612"/>
          </a:xfrm>
          <a:prstGeom prst="rect">
            <a:avLst/>
          </a:prstGeom>
          <a:ln w="12700">
            <a:miter lim="400000"/>
          </a:ln>
        </p:spPr>
      </p:pic>
      <p:pic>
        <p:nvPicPr>
          <p:cNvPr id="3042" name="pasted-image.tif"/>
          <p:cNvPicPr>
            <a:picLocks noChangeAspect="1"/>
          </p:cNvPicPr>
          <p:nvPr/>
        </p:nvPicPr>
        <p:blipFill>
          <a:blip r:embed="rId4">
            <a:extLst/>
          </a:blip>
          <a:stretch>
            <a:fillRect/>
          </a:stretch>
        </p:blipFill>
        <p:spPr>
          <a:xfrm>
            <a:off x="14542997" y="8865813"/>
            <a:ext cx="626161" cy="715613"/>
          </a:xfrm>
          <a:prstGeom prst="rect">
            <a:avLst/>
          </a:prstGeom>
          <a:ln w="12700">
            <a:miter lim="400000"/>
          </a:ln>
        </p:spPr>
      </p:pic>
      <p:pic>
        <p:nvPicPr>
          <p:cNvPr id="3043" name="pasted-image.tif"/>
          <p:cNvPicPr>
            <a:picLocks noChangeAspect="1"/>
          </p:cNvPicPr>
          <p:nvPr/>
        </p:nvPicPr>
        <p:blipFill>
          <a:blip r:embed="rId4">
            <a:extLst/>
          </a:blip>
          <a:stretch>
            <a:fillRect/>
          </a:stretch>
        </p:blipFill>
        <p:spPr>
          <a:xfrm>
            <a:off x="14542997" y="9456372"/>
            <a:ext cx="626161" cy="715612"/>
          </a:xfrm>
          <a:prstGeom prst="rect">
            <a:avLst/>
          </a:prstGeom>
          <a:ln w="12700">
            <a:miter lim="400000"/>
          </a:ln>
        </p:spPr>
      </p:pic>
      <p:grpSp>
        <p:nvGrpSpPr>
          <p:cNvPr id="3068" name="Group 3068"/>
          <p:cNvGrpSpPr/>
          <p:nvPr/>
        </p:nvGrpSpPr>
        <p:grpSpPr>
          <a:xfrm>
            <a:off x="15884884" y="1914988"/>
            <a:ext cx="8209830" cy="9998805"/>
            <a:chOff x="0" y="0"/>
            <a:chExt cx="8209829" cy="9998803"/>
          </a:xfrm>
        </p:grpSpPr>
        <p:pic>
          <p:nvPicPr>
            <p:cNvPr id="3044" name="pasted-image.tif"/>
            <p:cNvPicPr>
              <a:picLocks/>
            </p:cNvPicPr>
            <p:nvPr/>
          </p:nvPicPr>
          <p:blipFill>
            <a:blip r:embed="rId2">
              <a:extLst/>
            </a:blip>
            <a:srcRect l="23824" t="767" r="23824" b="5257"/>
            <a:stretch>
              <a:fillRect/>
            </a:stretch>
          </p:blipFill>
          <p:spPr>
            <a:xfrm>
              <a:off x="1206207" y="1222513"/>
              <a:ext cx="6218587" cy="8197937"/>
            </a:xfrm>
            <a:prstGeom prst="rect">
              <a:avLst/>
            </a:prstGeom>
            <a:ln w="12700" cap="flat">
              <a:noFill/>
              <a:miter lim="400000"/>
            </a:ln>
            <a:effectLst/>
          </p:spPr>
        </p:pic>
        <p:pic>
          <p:nvPicPr>
            <p:cNvPr id="3045" name="pasted-image.tif"/>
            <p:cNvPicPr>
              <a:picLocks/>
            </p:cNvPicPr>
            <p:nvPr/>
          </p:nvPicPr>
          <p:blipFill>
            <a:blip r:embed="rId2">
              <a:extLst/>
            </a:blip>
            <a:srcRect l="23824" t="77462" r="23824" b="16809"/>
            <a:stretch>
              <a:fillRect/>
            </a:stretch>
          </p:blipFill>
          <p:spPr>
            <a:xfrm>
              <a:off x="1206207" y="7461041"/>
              <a:ext cx="6218587" cy="499696"/>
            </a:xfrm>
            <a:prstGeom prst="rect">
              <a:avLst/>
            </a:prstGeom>
            <a:ln w="12700" cap="flat">
              <a:noFill/>
              <a:miter lim="400000"/>
            </a:ln>
            <a:effectLst/>
          </p:spPr>
        </p:pic>
        <p:sp>
          <p:nvSpPr>
            <p:cNvPr id="3046" name="Shape 3046"/>
            <p:cNvSpPr/>
            <p:nvPr/>
          </p:nvSpPr>
          <p:spPr>
            <a:xfrm>
              <a:off x="755016" y="733278"/>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3047" name="Shape 3047"/>
            <p:cNvSpPr/>
            <p:nvPr/>
          </p:nvSpPr>
          <p:spPr>
            <a:xfrm>
              <a:off x="0" y="58032"/>
              <a:ext cx="8209830"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indent="317500" algn="ctr">
                <a:lnSpc>
                  <a:spcPct val="160000"/>
                </a:lnSpc>
                <a:spcBef>
                  <a:spcPts val="1100"/>
                </a:spcBef>
                <a:defRPr sz="3600"/>
              </a:lvl1pPr>
            </a:lstStyle>
            <a:p>
              <a:r>
                <a:t>The Holy Quran</a:t>
              </a:r>
            </a:p>
          </p:txBody>
        </p:sp>
        <p:grpSp>
          <p:nvGrpSpPr>
            <p:cNvPr id="3053" name="Group 3053"/>
            <p:cNvGrpSpPr/>
            <p:nvPr/>
          </p:nvGrpSpPr>
          <p:grpSpPr>
            <a:xfrm>
              <a:off x="755016" y="0"/>
              <a:ext cx="7271037" cy="9998804"/>
              <a:chOff x="0" y="0"/>
              <a:chExt cx="7271036" cy="9998803"/>
            </a:xfrm>
          </p:grpSpPr>
          <p:grpSp>
            <p:nvGrpSpPr>
              <p:cNvPr id="3050" name="Group 3050"/>
              <p:cNvGrpSpPr/>
              <p:nvPr/>
            </p:nvGrpSpPr>
            <p:grpSpPr>
              <a:xfrm>
                <a:off x="197358" y="963334"/>
                <a:ext cx="6439406" cy="9035471"/>
                <a:chOff x="0" y="0"/>
                <a:chExt cx="6439405" cy="9035469"/>
              </a:xfrm>
            </p:grpSpPr>
            <p:pic>
              <p:nvPicPr>
                <p:cNvPr id="3048" name="Screen Shot 2015-10-23 at 8.25.21 AM.png"/>
                <p:cNvPicPr>
                  <a:picLocks noChangeAspect="1"/>
                </p:cNvPicPr>
                <p:nvPr/>
              </p:nvPicPr>
              <p:blipFill>
                <a:blip r:embed="rId3">
                  <a:extLst/>
                </a:blip>
                <a:srcRect l="48174"/>
                <a:stretch>
                  <a:fillRect/>
                </a:stretch>
              </p:blipFill>
              <p:spPr>
                <a:xfrm>
                  <a:off x="0" y="0"/>
                  <a:ext cx="6031592" cy="8990563"/>
                </a:xfrm>
                <a:prstGeom prst="rect">
                  <a:avLst/>
                </a:prstGeom>
                <a:ln w="12700" cap="flat">
                  <a:noFill/>
                  <a:miter lim="400000"/>
                </a:ln>
                <a:effectLst/>
              </p:spPr>
            </p:pic>
            <p:pic>
              <p:nvPicPr>
                <p:cNvPr id="3049" name="Screen Shot 2015-10-23 at 8.25.21 AM.png"/>
                <p:cNvPicPr>
                  <a:picLocks noChangeAspect="1"/>
                </p:cNvPicPr>
                <p:nvPr/>
              </p:nvPicPr>
              <p:blipFill>
                <a:blip r:embed="rId3">
                  <a:extLst/>
                </a:blip>
                <a:srcRect l="48174"/>
                <a:stretch>
                  <a:fillRect/>
                </a:stretch>
              </p:blipFill>
              <p:spPr>
                <a:xfrm>
                  <a:off x="407813" y="44906"/>
                  <a:ext cx="6031593" cy="8990564"/>
                </a:xfrm>
                <a:prstGeom prst="rect">
                  <a:avLst/>
                </a:prstGeom>
                <a:ln w="12700" cap="flat">
                  <a:noFill/>
                  <a:miter lim="400000"/>
                </a:ln>
                <a:effectLst/>
              </p:spPr>
            </p:pic>
          </p:grpSp>
          <p:sp>
            <p:nvSpPr>
              <p:cNvPr id="3051" name="Shape 3051"/>
              <p:cNvSpPr/>
              <p:nvPr/>
            </p:nvSpPr>
            <p:spPr>
              <a:xfrm>
                <a:off x="0" y="651845"/>
                <a:ext cx="7271037" cy="9176320"/>
              </a:xfrm>
              <a:prstGeom prst="roundRect">
                <a:avLst>
                  <a:gd name="adj" fmla="val 14691"/>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3052" name="Shape 3052"/>
              <p:cNvSpPr/>
              <p:nvPr/>
            </p:nvSpPr>
            <p:spPr>
              <a:xfrm>
                <a:off x="77815" y="0"/>
                <a:ext cx="6965388" cy="647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a:lnSpc>
                    <a:spcPct val="120000"/>
                  </a:lnSpc>
                  <a:spcBef>
                    <a:spcPts val="1100"/>
                  </a:spcBef>
                  <a:defRPr sz="3600"/>
                </a:lvl1pPr>
              </a:lstStyle>
              <a:p>
                <a:r>
                  <a:t>Take the challenge </a:t>
                </a:r>
              </a:p>
            </p:txBody>
          </p:sp>
        </p:grpSp>
        <p:sp>
          <p:nvSpPr>
            <p:cNvPr id="3054" name="Shape 3054"/>
            <p:cNvSpPr/>
            <p:nvPr/>
          </p:nvSpPr>
          <p:spPr>
            <a:xfrm>
              <a:off x="6481311" y="2637456"/>
              <a:ext cx="465812" cy="446965"/>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55" name="Shape 3055"/>
            <p:cNvSpPr/>
            <p:nvPr/>
          </p:nvSpPr>
          <p:spPr>
            <a:xfrm>
              <a:off x="5795870" y="254371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56" name="Shape 3056"/>
            <p:cNvSpPr/>
            <p:nvPr/>
          </p:nvSpPr>
          <p:spPr>
            <a:xfrm>
              <a:off x="5941920" y="309788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57" name="Shape 3057"/>
            <p:cNvSpPr/>
            <p:nvPr/>
          </p:nvSpPr>
          <p:spPr>
            <a:xfrm>
              <a:off x="6347961" y="376588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58" name="Shape 3058"/>
            <p:cNvSpPr/>
            <p:nvPr/>
          </p:nvSpPr>
          <p:spPr>
            <a:xfrm>
              <a:off x="5865720" y="431390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59" name="Shape 3059"/>
            <p:cNvSpPr/>
            <p:nvPr/>
          </p:nvSpPr>
          <p:spPr>
            <a:xfrm>
              <a:off x="5941920" y="5016706"/>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0" name="Shape 3060"/>
            <p:cNvSpPr/>
            <p:nvPr/>
          </p:nvSpPr>
          <p:spPr>
            <a:xfrm>
              <a:off x="6170520" y="561346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1" name="Shape 3061"/>
            <p:cNvSpPr/>
            <p:nvPr/>
          </p:nvSpPr>
          <p:spPr>
            <a:xfrm>
              <a:off x="6462261" y="6352709"/>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2" name="Shape 3062"/>
            <p:cNvSpPr/>
            <p:nvPr/>
          </p:nvSpPr>
          <p:spPr>
            <a:xfrm>
              <a:off x="6347961" y="6935527"/>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3" name="Shape 3063"/>
            <p:cNvSpPr/>
            <p:nvPr/>
          </p:nvSpPr>
          <p:spPr>
            <a:xfrm>
              <a:off x="6490184" y="6935527"/>
              <a:ext cx="600672" cy="2009875"/>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4" name="Shape 3064"/>
            <p:cNvSpPr/>
            <p:nvPr/>
          </p:nvSpPr>
          <p:spPr>
            <a:xfrm>
              <a:off x="6347961" y="7623245"/>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5" name="Shape 3065"/>
            <p:cNvSpPr/>
            <p:nvPr/>
          </p:nvSpPr>
          <p:spPr>
            <a:xfrm>
              <a:off x="6132420" y="8129042"/>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sp>
          <p:nvSpPr>
            <p:cNvPr id="3066" name="Shape 3066"/>
            <p:cNvSpPr/>
            <p:nvPr/>
          </p:nvSpPr>
          <p:spPr>
            <a:xfrm>
              <a:off x="6538564" y="8797044"/>
              <a:ext cx="503912" cy="63443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1800"/>
              </a:pPr>
              <a:endParaRPr/>
            </a:p>
          </p:txBody>
        </p:sp>
        <p:pic>
          <p:nvPicPr>
            <p:cNvPr id="3067" name="Screen Shot 2015-10-23 at 8.25.21 AM.png"/>
            <p:cNvPicPr>
              <a:picLocks/>
            </p:cNvPicPr>
            <p:nvPr/>
          </p:nvPicPr>
          <p:blipFill>
            <a:blip r:embed="rId3">
              <a:extLst/>
            </a:blip>
            <a:srcRect l="96151" t="65931" b="32180"/>
            <a:stretch>
              <a:fillRect/>
            </a:stretch>
          </p:blipFill>
          <p:spPr>
            <a:xfrm>
              <a:off x="6947570" y="7075568"/>
              <a:ext cx="447958" cy="1894339"/>
            </a:xfrm>
            <a:prstGeom prst="rect">
              <a:avLst/>
            </a:prstGeom>
            <a:ln w="12700" cap="flat">
              <a:noFill/>
              <a:miter lim="400000"/>
            </a:ln>
            <a:effectLst/>
          </p:spPr>
        </p:pic>
      </p:grpSp>
      <p:grpSp>
        <p:nvGrpSpPr>
          <p:cNvPr id="3079" name="Group 3079"/>
          <p:cNvGrpSpPr/>
          <p:nvPr/>
        </p:nvGrpSpPr>
        <p:grpSpPr>
          <a:xfrm>
            <a:off x="22379891" y="5136644"/>
            <a:ext cx="465812" cy="6098892"/>
            <a:chOff x="0" y="0"/>
            <a:chExt cx="465811" cy="6098890"/>
          </a:xfrm>
        </p:grpSpPr>
        <p:sp>
          <p:nvSpPr>
            <p:cNvPr id="3069" name="Shape 3069"/>
            <p:cNvSpPr/>
            <p:nvPr/>
          </p:nvSpPr>
          <p:spPr>
            <a:xfrm>
              <a:off x="0" y="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0" name="Shape 3070"/>
            <p:cNvSpPr/>
            <p:nvPr/>
          </p:nvSpPr>
          <p:spPr>
            <a:xfrm>
              <a:off x="0" y="62230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1" name="Shape 3071"/>
            <p:cNvSpPr/>
            <p:nvPr/>
          </p:nvSpPr>
          <p:spPr>
            <a:xfrm>
              <a:off x="0" y="124460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2" name="Shape 3072"/>
            <p:cNvSpPr/>
            <p:nvPr/>
          </p:nvSpPr>
          <p:spPr>
            <a:xfrm>
              <a:off x="0" y="187960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3" name="Shape 3073"/>
            <p:cNvSpPr/>
            <p:nvPr/>
          </p:nvSpPr>
          <p:spPr>
            <a:xfrm>
              <a:off x="0" y="2515027"/>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4" name="Shape 3074"/>
            <p:cNvSpPr/>
            <p:nvPr/>
          </p:nvSpPr>
          <p:spPr>
            <a:xfrm>
              <a:off x="0" y="316230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5" name="Shape 3075"/>
            <p:cNvSpPr/>
            <p:nvPr/>
          </p:nvSpPr>
          <p:spPr>
            <a:xfrm>
              <a:off x="0" y="3784600"/>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6" name="Shape 3076"/>
            <p:cNvSpPr/>
            <p:nvPr/>
          </p:nvSpPr>
          <p:spPr>
            <a:xfrm>
              <a:off x="0" y="4419493"/>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7" name="Shape 3077"/>
            <p:cNvSpPr/>
            <p:nvPr/>
          </p:nvSpPr>
          <p:spPr>
            <a:xfrm>
              <a:off x="0" y="5042327"/>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078" name="Shape 3078"/>
            <p:cNvSpPr/>
            <p:nvPr/>
          </p:nvSpPr>
          <p:spPr>
            <a:xfrm>
              <a:off x="0" y="5651927"/>
              <a:ext cx="465812" cy="446964"/>
            </a:xfrm>
            <a:prstGeom prst="roundRect">
              <a:avLst>
                <a:gd name="adj" fmla="val 15633"/>
              </a:avLst>
            </a:prstGeom>
            <a:solidFill>
              <a:srgbClr val="FFFFFF"/>
            </a:solidFill>
            <a:ln w="508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grpSp>
      <p:sp>
        <p:nvSpPr>
          <p:cNvPr id="3080" name="Shape 3080"/>
          <p:cNvSpPr/>
          <p:nvPr/>
        </p:nvSpPr>
        <p:spPr>
          <a:xfrm>
            <a:off x="1515161" y="3026855"/>
            <a:ext cx="6171823" cy="8397363"/>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sp>
        <p:nvSpPr>
          <p:cNvPr id="3081" name="Shape 3081"/>
          <p:cNvSpPr/>
          <p:nvPr/>
        </p:nvSpPr>
        <p:spPr>
          <a:xfrm>
            <a:off x="9338361" y="3026855"/>
            <a:ext cx="6171823" cy="8397363"/>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pic>
        <p:nvPicPr>
          <p:cNvPr id="3082" name="pasted-image.tif"/>
          <p:cNvPicPr>
            <a:picLocks noChangeAspect="1"/>
          </p:cNvPicPr>
          <p:nvPr/>
        </p:nvPicPr>
        <p:blipFill>
          <a:blip r:embed="rId4">
            <a:extLst/>
          </a:blip>
          <a:stretch>
            <a:fillRect/>
          </a:stretch>
        </p:blipFill>
        <p:spPr>
          <a:xfrm>
            <a:off x="14542997" y="10760471"/>
            <a:ext cx="626161" cy="715613"/>
          </a:xfrm>
          <a:prstGeom prst="rect">
            <a:avLst/>
          </a:prstGeom>
          <a:ln w="12700">
            <a:miter lim="400000"/>
          </a:ln>
        </p:spPr>
      </p:pic>
      <p:sp>
        <p:nvSpPr>
          <p:cNvPr id="3083" name="Shape 3083"/>
          <p:cNvSpPr/>
          <p:nvPr/>
        </p:nvSpPr>
        <p:spPr>
          <a:xfrm>
            <a:off x="17161561" y="3026855"/>
            <a:ext cx="6171823" cy="8397363"/>
          </a:xfrm>
          <a:prstGeom prst="roundRect">
            <a:avLst>
              <a:gd name="adj" fmla="val 8416"/>
            </a:avLst>
          </a:prstGeom>
          <a:ln w="127000">
            <a:solidFill>
              <a:srgbClr val="DCDEE0"/>
            </a:solidFill>
            <a:miter lim="400000"/>
          </a:ln>
        </p:spPr>
        <p:txBody>
          <a:bodyPr lIns="50800" tIns="50800" rIns="50800" bIns="50800" anchor="ctr"/>
          <a:lstStyle/>
          <a:p>
            <a:pPr algn="ctr">
              <a:defRPr sz="1800"/>
            </a:pPr>
            <a:endParaRPr/>
          </a:p>
        </p:txBody>
      </p:sp>
      <p:pic>
        <p:nvPicPr>
          <p:cNvPr id="3084" name="pasted-image.tif"/>
          <p:cNvPicPr>
            <a:picLocks noChangeAspect="1"/>
          </p:cNvPicPr>
          <p:nvPr/>
        </p:nvPicPr>
        <p:blipFill>
          <a:blip r:embed="rId4">
            <a:extLst/>
          </a:blip>
          <a:stretch>
            <a:fillRect/>
          </a:stretch>
        </p:blipFill>
        <p:spPr>
          <a:xfrm>
            <a:off x="14542997" y="10132848"/>
            <a:ext cx="626161" cy="715612"/>
          </a:xfrm>
          <a:prstGeom prst="rect">
            <a:avLst/>
          </a:prstGeom>
          <a:ln w="12700">
            <a:miter lim="400000"/>
          </a:ln>
        </p:spPr>
      </p:pic>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Screen Shot 2015-10-23 at 8.25.34 AM-filtered.png"/>
          <p:cNvPicPr>
            <a:picLocks/>
          </p:cNvPicPr>
          <p:nvPr/>
        </p:nvPicPr>
        <p:blipFill>
          <a:blip r:embed="rId2">
            <a:extLst/>
          </a:blip>
          <a:srcRect t="16861" r="30071" b="75304"/>
          <a:stretch>
            <a:fillRect/>
          </a:stretch>
        </p:blipFill>
        <p:spPr>
          <a:xfrm>
            <a:off x="12501557" y="1978893"/>
            <a:ext cx="11103697" cy="6497036"/>
          </a:xfrm>
          <a:prstGeom prst="rect">
            <a:avLst/>
          </a:prstGeom>
          <a:ln w="12700">
            <a:miter lim="400000"/>
          </a:ln>
        </p:spPr>
      </p:pic>
      <p:pic>
        <p:nvPicPr>
          <p:cNvPr id="3087" name="pasted-image.tif"/>
          <p:cNvPicPr>
            <a:picLocks noChangeAspect="1"/>
          </p:cNvPicPr>
          <p:nvPr/>
        </p:nvPicPr>
        <p:blipFill>
          <a:blip r:embed="rId3">
            <a:extLst/>
          </a:blip>
          <a:stretch>
            <a:fillRect/>
          </a:stretch>
        </p:blipFill>
        <p:spPr>
          <a:xfrm>
            <a:off x="1062002" y="2295545"/>
            <a:ext cx="10859563" cy="6343363"/>
          </a:xfrm>
          <a:prstGeom prst="rect">
            <a:avLst/>
          </a:prstGeom>
          <a:ln w="12700">
            <a:miter lim="400000"/>
          </a:ln>
        </p:spPr>
      </p:pic>
      <p:sp>
        <p:nvSpPr>
          <p:cNvPr id="3088" name="Shape 3088"/>
          <p:cNvSpPr/>
          <p:nvPr/>
        </p:nvSpPr>
        <p:spPr>
          <a:xfrm>
            <a:off x="627358" y="1839742"/>
            <a:ext cx="11728851" cy="6775142"/>
          </a:xfrm>
          <a:prstGeom prst="roundRect">
            <a:avLst>
              <a:gd name="adj" fmla="val 15766"/>
            </a:avLst>
          </a:prstGeom>
          <a:ln w="1016000">
            <a:solidFill>
              <a:srgbClr val="FFFFFF"/>
            </a:solidFill>
            <a:miter lim="400000"/>
          </a:ln>
        </p:spPr>
        <p:txBody>
          <a:bodyPr lIns="50800" tIns="50800" rIns="50800" bIns="50800" anchor="ctr"/>
          <a:lstStyle/>
          <a:p>
            <a:pPr algn="ctr">
              <a:defRPr sz="1800"/>
            </a:pPr>
            <a:endParaRPr/>
          </a:p>
        </p:txBody>
      </p:sp>
      <p:sp>
        <p:nvSpPr>
          <p:cNvPr id="3089" name="Shape 3089"/>
          <p:cNvSpPr/>
          <p:nvPr/>
        </p:nvSpPr>
        <p:spPr>
          <a:xfrm>
            <a:off x="12500965" y="1839742"/>
            <a:ext cx="11255677" cy="6775141"/>
          </a:xfrm>
          <a:prstGeom prst="roundRect">
            <a:avLst>
              <a:gd name="adj" fmla="val 15766"/>
            </a:avLst>
          </a:prstGeom>
          <a:ln w="1016000">
            <a:solidFill>
              <a:srgbClr val="FFFFFF"/>
            </a:solidFill>
            <a:miter lim="400000"/>
          </a:ln>
        </p:spPr>
        <p:txBody>
          <a:bodyPr lIns="50800" tIns="50800" rIns="50800" bIns="50800" anchor="ctr"/>
          <a:lstStyle/>
          <a:p>
            <a:pPr algn="ctr">
              <a:defRPr sz="1800"/>
            </a:pPr>
            <a:endParaRPr/>
          </a:p>
        </p:txBody>
      </p:sp>
      <p:sp>
        <p:nvSpPr>
          <p:cNvPr id="3090" name="Shape 3090"/>
          <p:cNvSpPr/>
          <p:nvPr/>
        </p:nvSpPr>
        <p:spPr>
          <a:xfrm>
            <a:off x="1523377" y="9049567"/>
            <a:ext cx="10280334" cy="37703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mj-lt"/>
                <a:ea typeface="+mj-ea"/>
                <a:cs typeface="+mj-cs"/>
                <a:sym typeface="Helvetica Neue"/>
              </a:defRPr>
            </a:pPr>
            <a:r>
              <a:t>President Obama said, “ISIS distorts Islam. In order for us to defeat terrorist groups like ISIS and al-Qaeda, </a:t>
            </a:r>
            <a:r>
              <a:rPr b="1"/>
              <a:t>we must discredit their ideology</a:t>
            </a:r>
            <a:r>
              <a:t>. Ideologies are not defeated with guns, they are defeated by better ideas”. </a:t>
            </a:r>
          </a:p>
        </p:txBody>
      </p:sp>
      <p:sp>
        <p:nvSpPr>
          <p:cNvPr id="3091" name="Shape 3091"/>
          <p:cNvSpPr/>
          <p:nvPr/>
        </p:nvSpPr>
        <p:spPr>
          <a:xfrm>
            <a:off x="12935603" y="9049567"/>
            <a:ext cx="10386401" cy="19288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latin typeface="+mj-lt"/>
                <a:ea typeface="+mj-ea"/>
                <a:cs typeface="+mj-cs"/>
                <a:sym typeface="Helvetica Neue"/>
              </a:defRPr>
            </a:pPr>
            <a:r>
              <a:rPr b="1"/>
              <a:t>True Islam</a:t>
            </a:r>
            <a:r>
              <a:t> is a better idea; a powerful tool that can be used to expose, discredit, and dismantle ISIS’s false ideology.  </a:t>
            </a:r>
          </a:p>
        </p:txBody>
      </p:sp>
      <p:sp>
        <p:nvSpPr>
          <p:cNvPr id="3092" name="Shape 3092"/>
          <p:cNvSpPr/>
          <p:nvPr/>
        </p:nvSpPr>
        <p:spPr>
          <a:xfrm>
            <a:off x="1623389" y="8221799"/>
            <a:ext cx="1008031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000">
                <a:solidFill>
                  <a:srgbClr val="5A5A5A"/>
                </a:solidFill>
                <a:latin typeface="Times"/>
                <a:ea typeface="Times"/>
                <a:cs typeface="Times"/>
                <a:sym typeface="Times"/>
              </a:defRPr>
            </a:lvl1pPr>
          </a:lstStyle>
          <a:p>
            <a:r>
              <a:t>President Obama delivers remarks after a briefing on U.S. efforts against ISIS - July 6, 2015</a:t>
            </a:r>
          </a:p>
        </p:txBody>
      </p:sp>
      <p:pic>
        <p:nvPicPr>
          <p:cNvPr id="3093" name="Screen Shot 2015-10-23 at 8.25.34 AM-filtered.png"/>
          <p:cNvPicPr>
            <a:picLocks/>
          </p:cNvPicPr>
          <p:nvPr/>
        </p:nvPicPr>
        <p:blipFill>
          <a:blip r:embed="rId2">
            <a:extLst/>
          </a:blip>
          <a:srcRect t="16861" r="30071" b="75304"/>
          <a:stretch>
            <a:fillRect/>
          </a:stretch>
        </p:blipFill>
        <p:spPr>
          <a:xfrm>
            <a:off x="18668978" y="6263578"/>
            <a:ext cx="3932274" cy="1216095"/>
          </a:xfrm>
          <a:prstGeom prst="rect">
            <a:avLst/>
          </a:prstGeom>
          <a:ln w="12700">
            <a:miter lim="400000"/>
          </a:ln>
        </p:spPr>
      </p:pic>
      <p:grpSp>
        <p:nvGrpSpPr>
          <p:cNvPr id="3099" name="Group 3099"/>
          <p:cNvGrpSpPr/>
          <p:nvPr/>
        </p:nvGrpSpPr>
        <p:grpSpPr>
          <a:xfrm>
            <a:off x="15975560" y="2827803"/>
            <a:ext cx="6243998" cy="4972629"/>
            <a:chOff x="0" y="0"/>
            <a:chExt cx="6243997" cy="4972628"/>
          </a:xfrm>
        </p:grpSpPr>
        <p:grpSp>
          <p:nvGrpSpPr>
            <p:cNvPr id="3096" name="Group 3096"/>
            <p:cNvGrpSpPr/>
            <p:nvPr/>
          </p:nvGrpSpPr>
          <p:grpSpPr>
            <a:xfrm>
              <a:off x="0" y="-1"/>
              <a:ext cx="5991716" cy="4905396"/>
              <a:chOff x="0" y="0"/>
              <a:chExt cx="5991715" cy="4905394"/>
            </a:xfrm>
          </p:grpSpPr>
          <p:pic>
            <p:nvPicPr>
              <p:cNvPr id="3094" name="Screen Shot 2015-10-23 at 8.25.34 AM-filtered.png"/>
              <p:cNvPicPr>
                <a:picLocks noChangeAspect="1"/>
              </p:cNvPicPr>
              <p:nvPr/>
            </p:nvPicPr>
            <p:blipFill>
              <a:blip r:embed="rId4">
                <a:extLst/>
              </a:blip>
              <a:srcRect t="16861" r="23282" b="48750"/>
              <a:stretch>
                <a:fillRect/>
              </a:stretch>
            </p:blipFill>
            <p:spPr>
              <a:xfrm>
                <a:off x="0" y="0"/>
                <a:ext cx="5991716" cy="4145232"/>
              </a:xfrm>
              <a:prstGeom prst="rect">
                <a:avLst/>
              </a:prstGeom>
              <a:ln w="12700" cap="flat">
                <a:noFill/>
                <a:miter lim="400000"/>
              </a:ln>
              <a:effectLst/>
            </p:spPr>
          </p:pic>
          <p:pic>
            <p:nvPicPr>
              <p:cNvPr id="3095" name="Screen Shot 2015-10-23 at 8.25.34 AM-filtered.png"/>
              <p:cNvPicPr>
                <a:picLocks/>
              </p:cNvPicPr>
              <p:nvPr/>
            </p:nvPicPr>
            <p:blipFill>
              <a:blip r:embed="rId2">
                <a:extLst/>
              </a:blip>
              <a:srcRect t="16861" r="30071" b="75304"/>
              <a:stretch>
                <a:fillRect/>
              </a:stretch>
            </p:blipFill>
            <p:spPr>
              <a:xfrm rot="19080000">
                <a:off x="3427843" y="3368473"/>
                <a:ext cx="1425754" cy="1216095"/>
              </a:xfrm>
              <a:prstGeom prst="rect">
                <a:avLst/>
              </a:prstGeom>
              <a:ln w="12700" cap="flat">
                <a:noFill/>
                <a:miter lim="400000"/>
              </a:ln>
              <a:effectLst/>
            </p:spPr>
          </p:pic>
        </p:grpSp>
        <p:pic>
          <p:nvPicPr>
            <p:cNvPr id="3097" name="Screen Shot 2015-10-23 at 8.25.34 AM-filtered.png"/>
            <p:cNvPicPr>
              <a:picLocks/>
            </p:cNvPicPr>
            <p:nvPr/>
          </p:nvPicPr>
          <p:blipFill>
            <a:blip r:embed="rId2">
              <a:extLst/>
            </a:blip>
            <a:srcRect t="16861" r="30071" b="75304"/>
            <a:stretch>
              <a:fillRect/>
            </a:stretch>
          </p:blipFill>
          <p:spPr>
            <a:xfrm rot="19080000">
              <a:off x="4163273" y="3435707"/>
              <a:ext cx="1425754" cy="1216095"/>
            </a:xfrm>
            <a:prstGeom prst="rect">
              <a:avLst/>
            </a:prstGeom>
            <a:ln w="12700" cap="flat">
              <a:noFill/>
              <a:miter lim="400000"/>
            </a:ln>
            <a:effectLst/>
          </p:spPr>
        </p:pic>
        <p:pic>
          <p:nvPicPr>
            <p:cNvPr id="3098" name="Screen Shot 2015-10-23 at 8.25.34 AM-filtered.png"/>
            <p:cNvPicPr>
              <a:picLocks/>
            </p:cNvPicPr>
            <p:nvPr/>
          </p:nvPicPr>
          <p:blipFill>
            <a:blip r:embed="rId2">
              <a:extLst/>
            </a:blip>
            <a:srcRect t="16861" r="30071" b="75304"/>
            <a:stretch>
              <a:fillRect/>
            </a:stretch>
          </p:blipFill>
          <p:spPr>
            <a:xfrm rot="19080000">
              <a:off x="4594488" y="3435707"/>
              <a:ext cx="1425753" cy="1216095"/>
            </a:xfrm>
            <a:prstGeom prst="rect">
              <a:avLst/>
            </a:prstGeom>
            <a:ln w="12700" cap="flat">
              <a:noFill/>
              <a:miter lim="400000"/>
            </a:ln>
            <a:effectLst/>
          </p:spPr>
        </p:pic>
      </p:grpSp>
      <p:sp>
        <p:nvSpPr>
          <p:cNvPr id="3100" name="Shape 3100"/>
          <p:cNvSpPr/>
          <p:nvPr/>
        </p:nvSpPr>
        <p:spPr>
          <a:xfrm>
            <a:off x="13325230" y="8221799"/>
            <a:ext cx="1008030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000">
                <a:solidFill>
                  <a:srgbClr val="5A5A5A"/>
                </a:solidFill>
                <a:latin typeface="Times"/>
                <a:ea typeface="Times"/>
                <a:cs typeface="Times"/>
                <a:sym typeface="Times"/>
              </a:defRPr>
            </a:lvl1pPr>
          </a:lstStyle>
          <a:p>
            <a:r>
              <a:t>The Ahmadiyya Muslim Community launches True Islam campaign at the UN - Nov 5, 2015</a:t>
            </a:r>
          </a:p>
        </p:txBody>
      </p:sp>
      <p:sp>
        <p:nvSpPr>
          <p:cNvPr id="3101" name="Shape 3101"/>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World leaders</a:t>
            </a:r>
            <a:r>
              <a:t> and the American people need help defining True Islam</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3" name="IMG_4043-enhanced.jpeg"/>
          <p:cNvPicPr>
            <a:picLocks/>
          </p:cNvPicPr>
          <p:nvPr/>
        </p:nvPicPr>
        <p:blipFill>
          <a:blip r:embed="rId2">
            <a:extLst/>
          </a:blip>
          <a:srcRect r="98625" b="10152"/>
          <a:stretch>
            <a:fillRect/>
          </a:stretch>
        </p:blipFill>
        <p:spPr>
          <a:xfrm>
            <a:off x="14214369" y="5839562"/>
            <a:ext cx="1054647" cy="2747065"/>
          </a:xfrm>
          <a:prstGeom prst="rect">
            <a:avLst/>
          </a:prstGeom>
          <a:ln w="12700">
            <a:miter lim="400000"/>
          </a:ln>
        </p:spPr>
      </p:pic>
      <p:sp>
        <p:nvSpPr>
          <p:cNvPr id="3104" name="Shape 3104"/>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Our asks</a:t>
            </a:r>
            <a:r>
              <a:t> of your office…</a:t>
            </a:r>
          </a:p>
        </p:txBody>
      </p:sp>
      <p:sp>
        <p:nvSpPr>
          <p:cNvPr id="3105" name="Shape 3105"/>
          <p:cNvSpPr/>
          <p:nvPr/>
        </p:nvSpPr>
        <p:spPr>
          <a:xfrm>
            <a:off x="1121767" y="2280407"/>
            <a:ext cx="11455901" cy="9865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10576" indent="-610576">
              <a:lnSpc>
                <a:spcPct val="120000"/>
              </a:lnSpc>
              <a:spcBef>
                <a:spcPts val="14000"/>
              </a:spcBef>
              <a:buSzPct val="75000"/>
              <a:buChar char="•"/>
            </a:pPr>
            <a:r>
              <a:t>Endorse the campaign at </a:t>
            </a:r>
            <a:r>
              <a:rPr u="sng">
                <a:hlinkClick r:id="rId3"/>
              </a:rPr>
              <a:t>www.trueislam.com</a:t>
            </a:r>
          </a:p>
          <a:p>
            <a:pPr marL="610576" indent="-610576">
              <a:lnSpc>
                <a:spcPct val="120000"/>
              </a:lnSpc>
              <a:spcBef>
                <a:spcPts val="14000"/>
              </a:spcBef>
              <a:buSzPct val="75000"/>
              <a:buChar char="•"/>
            </a:pPr>
            <a:r>
              <a:t>Provide a photo and quote that we can use to show your support</a:t>
            </a:r>
          </a:p>
          <a:p>
            <a:pPr marL="610576" indent="-610576">
              <a:lnSpc>
                <a:spcPct val="120000"/>
              </a:lnSpc>
              <a:spcBef>
                <a:spcPts val="14000"/>
              </a:spcBef>
              <a:buSzPct val="75000"/>
              <a:buChar char="•"/>
            </a:pPr>
            <a:r>
              <a:t>Engage in social media by tweeting your support at @TrueIslamUSA #TrueIslam</a:t>
            </a:r>
          </a:p>
        </p:txBody>
      </p:sp>
      <p:sp>
        <p:nvSpPr>
          <p:cNvPr id="3106" name="Shape 3106"/>
          <p:cNvSpPr/>
          <p:nvPr/>
        </p:nvSpPr>
        <p:spPr>
          <a:xfrm>
            <a:off x="15890800" y="9981109"/>
            <a:ext cx="5910611" cy="2227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Tweet: I've endorsed the @TrueIslamUSA campaign at </a:t>
            </a:r>
            <a:r>
              <a:rPr u="sng">
                <a:hlinkClick r:id="rId3"/>
              </a:rPr>
              <a:t>www.trueislam.com</a:t>
            </a:r>
            <a:r>
              <a:t>. It unites Americans against extremism &amp; makes our nation safer. Join me!</a:t>
            </a:r>
          </a:p>
          <a:p>
            <a:pPr>
              <a:defRPr sz="2000"/>
            </a:pPr>
            <a:endParaRPr/>
          </a:p>
          <a:p>
            <a:pPr>
              <a:defRPr sz="2000"/>
            </a:pPr>
            <a:r>
              <a:t>Tweet: @TrueIslamUSA improves US national security &amp; uses education to counter extremism. This is why I've endorsed it. Join me at trueislam.com!</a:t>
            </a:r>
          </a:p>
        </p:txBody>
      </p:sp>
      <p:pic>
        <p:nvPicPr>
          <p:cNvPr id="3107" name="pasted-image.tiff"/>
          <p:cNvPicPr>
            <a:picLocks noChangeAspect="1"/>
          </p:cNvPicPr>
          <p:nvPr/>
        </p:nvPicPr>
        <p:blipFill>
          <a:blip r:embed="rId4">
            <a:extLst/>
          </a:blip>
          <a:stretch>
            <a:fillRect/>
          </a:stretch>
        </p:blipFill>
        <p:spPr>
          <a:xfrm>
            <a:off x="14453623" y="10730868"/>
            <a:ext cx="1054616" cy="856348"/>
          </a:xfrm>
          <a:prstGeom prst="rect">
            <a:avLst/>
          </a:prstGeom>
          <a:ln w="12700">
            <a:miter lim="400000"/>
          </a:ln>
        </p:spPr>
      </p:pic>
      <p:sp>
        <p:nvSpPr>
          <p:cNvPr id="3108" name="Shape 3108"/>
          <p:cNvSpPr/>
          <p:nvPr/>
        </p:nvSpPr>
        <p:spPr>
          <a:xfrm>
            <a:off x="14205525" y="9731709"/>
            <a:ext cx="7927720" cy="2726632"/>
          </a:xfrm>
          <a:prstGeom prst="roundRect">
            <a:avLst>
              <a:gd name="adj" fmla="val 15000"/>
            </a:avLst>
          </a:prstGeom>
          <a:ln w="25400">
            <a:solidFill>
              <a:srgbClr val="AAAAAA"/>
            </a:solidFill>
            <a:miter lim="400000"/>
          </a:ln>
        </p:spPr>
        <p:txBody>
          <a:bodyPr lIns="50800" tIns="50800" rIns="50800" bIns="50800" anchor="ctr"/>
          <a:lstStyle/>
          <a:p>
            <a:pPr algn="ctr">
              <a:defRPr sz="1800"/>
            </a:pPr>
            <a:endParaRPr/>
          </a:p>
        </p:txBody>
      </p:sp>
      <p:pic>
        <p:nvPicPr>
          <p:cNvPr id="3109" name="IMG_4043-enhanced.jpeg"/>
          <p:cNvPicPr>
            <a:picLocks/>
          </p:cNvPicPr>
          <p:nvPr/>
        </p:nvPicPr>
        <p:blipFill>
          <a:blip r:embed="rId2">
            <a:extLst/>
          </a:blip>
          <a:srcRect l="97522" b="10152"/>
          <a:stretch>
            <a:fillRect/>
          </a:stretch>
        </p:blipFill>
        <p:spPr>
          <a:xfrm>
            <a:off x="21159150" y="5863721"/>
            <a:ext cx="1054668" cy="2698644"/>
          </a:xfrm>
          <a:prstGeom prst="rect">
            <a:avLst/>
          </a:prstGeom>
          <a:ln w="12700">
            <a:miter lim="400000"/>
          </a:ln>
        </p:spPr>
      </p:pic>
      <p:pic>
        <p:nvPicPr>
          <p:cNvPr id="3110" name="IMG_4043-enhanced.jpeg"/>
          <p:cNvPicPr>
            <a:picLocks noChangeAspect="1"/>
          </p:cNvPicPr>
          <p:nvPr/>
        </p:nvPicPr>
        <p:blipFill>
          <a:blip r:embed="rId2">
            <a:extLst/>
          </a:blip>
          <a:srcRect b="10152"/>
          <a:stretch>
            <a:fillRect/>
          </a:stretch>
        </p:blipFill>
        <p:spPr>
          <a:xfrm>
            <a:off x="15250214" y="5864941"/>
            <a:ext cx="6007180" cy="2698644"/>
          </a:xfrm>
          <a:prstGeom prst="rect">
            <a:avLst/>
          </a:prstGeom>
          <a:ln w="12700">
            <a:miter lim="400000"/>
          </a:ln>
        </p:spPr>
      </p:pic>
      <p:sp>
        <p:nvSpPr>
          <p:cNvPr id="3111" name="Shape 3111"/>
          <p:cNvSpPr/>
          <p:nvPr/>
        </p:nvSpPr>
        <p:spPr>
          <a:xfrm>
            <a:off x="13715996" y="5294245"/>
            <a:ext cx="8906776" cy="3837704"/>
          </a:xfrm>
          <a:prstGeom prst="roundRect">
            <a:avLst>
              <a:gd name="adj" fmla="val 25363"/>
            </a:avLst>
          </a:prstGeom>
          <a:ln w="1016000">
            <a:solidFill>
              <a:srgbClr val="FFFFFF"/>
            </a:solidFill>
            <a:miter lim="400000"/>
          </a:ln>
        </p:spPr>
        <p:txBody>
          <a:bodyPr lIns="50800" tIns="50800" rIns="50800" bIns="50800" anchor="ctr"/>
          <a:lstStyle/>
          <a:p>
            <a:pPr algn="ctr">
              <a:defRPr sz="1800"/>
            </a:pPr>
            <a:endParaRPr/>
          </a:p>
        </p:txBody>
      </p:sp>
      <p:grpSp>
        <p:nvGrpSpPr>
          <p:cNvPr id="3117" name="Group 3117"/>
          <p:cNvGrpSpPr/>
          <p:nvPr/>
        </p:nvGrpSpPr>
        <p:grpSpPr>
          <a:xfrm>
            <a:off x="14205525" y="2089121"/>
            <a:ext cx="7927720" cy="2726632"/>
            <a:chOff x="0" y="0"/>
            <a:chExt cx="7927719" cy="2726630"/>
          </a:xfrm>
        </p:grpSpPr>
        <p:pic>
          <p:nvPicPr>
            <p:cNvPr id="3112" name="IMG_4041.JPG"/>
            <p:cNvPicPr>
              <a:picLocks noChangeAspect="1"/>
            </p:cNvPicPr>
            <p:nvPr/>
          </p:nvPicPr>
          <p:blipFill>
            <a:blip r:embed="rId5">
              <a:extLst/>
            </a:blip>
            <a:srcRect l="14697" t="26845" r="15792" b="53196"/>
            <a:stretch>
              <a:fillRect/>
            </a:stretch>
          </p:blipFill>
          <p:spPr>
            <a:xfrm>
              <a:off x="63173" y="605759"/>
              <a:ext cx="7801469" cy="1959164"/>
            </a:xfrm>
            <a:prstGeom prst="rect">
              <a:avLst/>
            </a:prstGeom>
            <a:ln w="12700" cap="flat">
              <a:noFill/>
              <a:miter lim="400000"/>
            </a:ln>
            <a:effectLst/>
          </p:spPr>
        </p:pic>
        <p:sp>
          <p:nvSpPr>
            <p:cNvPr id="3113" name="Shape 3113"/>
            <p:cNvSpPr/>
            <p:nvPr/>
          </p:nvSpPr>
          <p:spPr>
            <a:xfrm>
              <a:off x="0" y="0"/>
              <a:ext cx="7927720" cy="2726631"/>
            </a:xfrm>
            <a:prstGeom prst="roundRect">
              <a:avLst>
                <a:gd name="adj" fmla="val 15000"/>
              </a:avLst>
            </a:prstGeom>
            <a:noFill/>
            <a:ln w="254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3114" name="Shape 3114"/>
            <p:cNvSpPr/>
            <p:nvPr/>
          </p:nvSpPr>
          <p:spPr>
            <a:xfrm>
              <a:off x="463706" y="39319"/>
              <a:ext cx="1645540"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11 points</a:t>
              </a:r>
            </a:p>
          </p:txBody>
        </p:sp>
        <p:sp>
          <p:nvSpPr>
            <p:cNvPr id="3115" name="Shape 3115"/>
            <p:cNvSpPr/>
            <p:nvPr/>
          </p:nvSpPr>
          <p:spPr>
            <a:xfrm>
              <a:off x="3324149" y="39319"/>
              <a:ext cx="1448182"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endorse</a:t>
              </a:r>
            </a:p>
          </p:txBody>
        </p:sp>
        <p:sp>
          <p:nvSpPr>
            <p:cNvPr id="3116" name="Shape 3116"/>
            <p:cNvSpPr/>
            <p:nvPr/>
          </p:nvSpPr>
          <p:spPr>
            <a:xfrm>
              <a:off x="6263436" y="39319"/>
              <a:ext cx="1010794"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share</a:t>
              </a:r>
            </a:p>
          </p:txBody>
        </p:sp>
      </p:grpSp>
      <p:sp>
        <p:nvSpPr>
          <p:cNvPr id="3118" name="Shape 3118"/>
          <p:cNvSpPr/>
          <p:nvPr/>
        </p:nvSpPr>
        <p:spPr>
          <a:xfrm>
            <a:off x="14205525" y="5849880"/>
            <a:ext cx="7927720" cy="2726532"/>
          </a:xfrm>
          <a:prstGeom prst="roundRect">
            <a:avLst>
              <a:gd name="adj" fmla="val 15001"/>
            </a:avLst>
          </a:prstGeom>
          <a:ln w="50800">
            <a:solidFill>
              <a:srgbClr val="FFFFFF"/>
            </a:solidFill>
            <a:miter lim="400000"/>
          </a:ln>
        </p:spPr>
        <p:txBody>
          <a:bodyPr lIns="50800" tIns="50800" rIns="50800" bIns="50800" anchor="ctr"/>
          <a:lstStyle/>
          <a:p>
            <a:pPr algn="ctr">
              <a:defRPr sz="1800"/>
            </a:pPr>
            <a:endParaRP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2" name="Group 3122"/>
          <p:cNvGrpSpPr/>
          <p:nvPr/>
        </p:nvGrpSpPr>
        <p:grpSpPr>
          <a:xfrm>
            <a:off x="12534006" y="2387902"/>
            <a:ext cx="10424761" cy="7318955"/>
            <a:chOff x="0" y="0"/>
            <a:chExt cx="10424760" cy="7318954"/>
          </a:xfrm>
        </p:grpSpPr>
        <p:pic>
          <p:nvPicPr>
            <p:cNvPr id="3120" name="pasted-image-filtered.jpeg"/>
            <p:cNvPicPr>
              <a:picLocks noChangeAspect="1"/>
            </p:cNvPicPr>
            <p:nvPr/>
          </p:nvPicPr>
          <p:blipFill>
            <a:blip r:embed="rId2">
              <a:extLst/>
            </a:blip>
            <a:srcRect/>
            <a:stretch>
              <a:fillRect/>
            </a:stretch>
          </p:blipFill>
          <p:spPr>
            <a:xfrm>
              <a:off x="459687" y="523506"/>
              <a:ext cx="9505387" cy="6380132"/>
            </a:xfrm>
            <a:prstGeom prst="rect">
              <a:avLst/>
            </a:prstGeom>
            <a:ln w="12700" cap="flat">
              <a:noFill/>
              <a:miter lim="400000"/>
            </a:ln>
            <a:effectLst/>
          </p:spPr>
        </p:pic>
        <p:sp>
          <p:nvSpPr>
            <p:cNvPr id="3121" name="Shape 3121"/>
            <p:cNvSpPr/>
            <p:nvPr/>
          </p:nvSpPr>
          <p:spPr>
            <a:xfrm>
              <a:off x="0" y="0"/>
              <a:ext cx="10424761" cy="7318955"/>
            </a:xfrm>
            <a:prstGeom prst="roundRect">
              <a:avLst>
                <a:gd name="adj" fmla="val 1499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grpSp>
      <p:sp>
        <p:nvSpPr>
          <p:cNvPr id="3123" name="Shape 3123"/>
          <p:cNvSpPr/>
          <p:nvPr/>
        </p:nvSpPr>
        <p:spPr>
          <a:xfrm>
            <a:off x="12814209" y="9569931"/>
            <a:ext cx="9864355" cy="1233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1100"/>
              </a:spcBef>
              <a:defRPr sz="3000"/>
            </a:pPr>
            <a:r>
              <a:t>114th Congress Ahmadiyya Muslim Caucus co-chairs </a:t>
            </a:r>
          </a:p>
          <a:p>
            <a:pPr algn="ctr">
              <a:lnSpc>
                <a:spcPct val="120000"/>
              </a:lnSpc>
              <a:spcBef>
                <a:spcPts val="1100"/>
              </a:spcBef>
              <a:defRPr sz="3000"/>
            </a:pPr>
            <a:r>
              <a:t>Rep. Jackie Speier (D-CA) and Rep. Ted Poe (R-TX)</a:t>
            </a:r>
          </a:p>
        </p:txBody>
      </p:sp>
      <p:sp>
        <p:nvSpPr>
          <p:cNvPr id="3124" name="Shape 3124"/>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Join the Ahmadiyya Muslim Caucus </a:t>
            </a:r>
            <a:r>
              <a:t>in support of the True Islam launch event</a:t>
            </a:r>
          </a:p>
        </p:txBody>
      </p:sp>
      <p:pic>
        <p:nvPicPr>
          <p:cNvPr id="3125" name="Screen Shot 2015-10-23 at 8.25.34 AM-filtered.png"/>
          <p:cNvPicPr>
            <a:picLocks noChangeAspect="1"/>
          </p:cNvPicPr>
          <p:nvPr/>
        </p:nvPicPr>
        <p:blipFill>
          <a:blip r:embed="rId3">
            <a:extLst/>
          </a:blip>
          <a:srcRect l="7349" t="26322" r="7716" b="35564"/>
          <a:stretch>
            <a:fillRect/>
          </a:stretch>
        </p:blipFill>
        <p:spPr>
          <a:xfrm>
            <a:off x="21814776" y="11888018"/>
            <a:ext cx="1986676" cy="1375966"/>
          </a:xfrm>
          <a:custGeom>
            <a:avLst/>
            <a:gdLst/>
            <a:ahLst/>
            <a:cxnLst>
              <a:cxn ang="0">
                <a:pos x="wd2" y="hd2"/>
              </a:cxn>
              <a:cxn ang="5400000">
                <a:pos x="wd2" y="hd2"/>
              </a:cxn>
              <a:cxn ang="10800000">
                <a:pos x="wd2" y="hd2"/>
              </a:cxn>
              <a:cxn ang="16200000">
                <a:pos x="wd2" y="hd2"/>
              </a:cxn>
            </a:cxnLst>
            <a:rect l="0" t="0" r="r" b="b"/>
            <a:pathLst>
              <a:path w="21533" h="21481" extrusionOk="0">
                <a:moveTo>
                  <a:pt x="1298" y="14"/>
                </a:moveTo>
                <a:cubicBezTo>
                  <a:pt x="1203" y="152"/>
                  <a:pt x="1275" y="1593"/>
                  <a:pt x="1410" y="2264"/>
                </a:cubicBezTo>
                <a:cubicBezTo>
                  <a:pt x="1581" y="3116"/>
                  <a:pt x="1801" y="3723"/>
                  <a:pt x="2184" y="4420"/>
                </a:cubicBezTo>
                <a:cubicBezTo>
                  <a:pt x="2355" y="4731"/>
                  <a:pt x="2475" y="5033"/>
                  <a:pt x="2451" y="5089"/>
                </a:cubicBezTo>
                <a:cubicBezTo>
                  <a:pt x="2395" y="5219"/>
                  <a:pt x="1974" y="5156"/>
                  <a:pt x="1836" y="4996"/>
                </a:cubicBezTo>
                <a:cubicBezTo>
                  <a:pt x="1645" y="4775"/>
                  <a:pt x="1042" y="4372"/>
                  <a:pt x="1040" y="4463"/>
                </a:cubicBezTo>
                <a:cubicBezTo>
                  <a:pt x="1038" y="4512"/>
                  <a:pt x="995" y="4474"/>
                  <a:pt x="941" y="4376"/>
                </a:cubicBezTo>
                <a:cubicBezTo>
                  <a:pt x="810" y="4140"/>
                  <a:pt x="142" y="3447"/>
                  <a:pt x="46" y="3447"/>
                </a:cubicBezTo>
                <a:cubicBezTo>
                  <a:pt x="-59" y="3447"/>
                  <a:pt x="31" y="5499"/>
                  <a:pt x="145" y="5696"/>
                </a:cubicBezTo>
                <a:cubicBezTo>
                  <a:pt x="195" y="5782"/>
                  <a:pt x="211" y="5886"/>
                  <a:pt x="184" y="5925"/>
                </a:cubicBezTo>
                <a:cubicBezTo>
                  <a:pt x="111" y="6030"/>
                  <a:pt x="401" y="7501"/>
                  <a:pt x="524" y="7648"/>
                </a:cubicBezTo>
                <a:cubicBezTo>
                  <a:pt x="581" y="7716"/>
                  <a:pt x="614" y="7835"/>
                  <a:pt x="592" y="7914"/>
                </a:cubicBezTo>
                <a:cubicBezTo>
                  <a:pt x="571" y="7993"/>
                  <a:pt x="648" y="8261"/>
                  <a:pt x="764" y="8509"/>
                </a:cubicBezTo>
                <a:cubicBezTo>
                  <a:pt x="881" y="8757"/>
                  <a:pt x="993" y="9069"/>
                  <a:pt x="1010" y="9197"/>
                </a:cubicBezTo>
                <a:cubicBezTo>
                  <a:pt x="1062" y="9591"/>
                  <a:pt x="1612" y="10690"/>
                  <a:pt x="2102" y="11384"/>
                </a:cubicBezTo>
                <a:cubicBezTo>
                  <a:pt x="2576" y="12054"/>
                  <a:pt x="3669" y="13087"/>
                  <a:pt x="3763" y="12951"/>
                </a:cubicBezTo>
                <a:cubicBezTo>
                  <a:pt x="3791" y="12911"/>
                  <a:pt x="3873" y="12954"/>
                  <a:pt x="3943" y="13044"/>
                </a:cubicBezTo>
                <a:cubicBezTo>
                  <a:pt x="4089" y="13232"/>
                  <a:pt x="4749" y="13508"/>
                  <a:pt x="4817" y="13410"/>
                </a:cubicBezTo>
                <a:cubicBezTo>
                  <a:pt x="4841" y="13374"/>
                  <a:pt x="4918" y="13411"/>
                  <a:pt x="4984" y="13491"/>
                </a:cubicBezTo>
                <a:cubicBezTo>
                  <a:pt x="5160" y="13701"/>
                  <a:pt x="7458" y="13681"/>
                  <a:pt x="7785" y="13466"/>
                </a:cubicBezTo>
                <a:cubicBezTo>
                  <a:pt x="7918" y="13378"/>
                  <a:pt x="8053" y="13293"/>
                  <a:pt x="8086" y="13280"/>
                </a:cubicBezTo>
                <a:cubicBezTo>
                  <a:pt x="8119" y="13267"/>
                  <a:pt x="8177" y="13246"/>
                  <a:pt x="8211" y="13230"/>
                </a:cubicBezTo>
                <a:cubicBezTo>
                  <a:pt x="8244" y="13215"/>
                  <a:pt x="8304" y="13193"/>
                  <a:pt x="8348" y="13181"/>
                </a:cubicBezTo>
                <a:cubicBezTo>
                  <a:pt x="8648" y="13100"/>
                  <a:pt x="8868" y="12950"/>
                  <a:pt x="8907" y="12803"/>
                </a:cubicBezTo>
                <a:cubicBezTo>
                  <a:pt x="8933" y="12708"/>
                  <a:pt x="8984" y="12663"/>
                  <a:pt x="9024" y="12697"/>
                </a:cubicBezTo>
                <a:cubicBezTo>
                  <a:pt x="9063" y="12732"/>
                  <a:pt x="9253" y="12595"/>
                  <a:pt x="9445" y="12394"/>
                </a:cubicBezTo>
                <a:cubicBezTo>
                  <a:pt x="9793" y="12030"/>
                  <a:pt x="9795" y="12025"/>
                  <a:pt x="9617" y="11855"/>
                </a:cubicBezTo>
                <a:cubicBezTo>
                  <a:pt x="9447" y="11692"/>
                  <a:pt x="9441" y="11614"/>
                  <a:pt x="9441" y="9953"/>
                </a:cubicBezTo>
                <a:cubicBezTo>
                  <a:pt x="9441" y="8453"/>
                  <a:pt x="9422" y="8207"/>
                  <a:pt x="9308" y="8143"/>
                </a:cubicBezTo>
                <a:cubicBezTo>
                  <a:pt x="9235" y="8103"/>
                  <a:pt x="9117" y="8122"/>
                  <a:pt x="9045" y="8187"/>
                </a:cubicBezTo>
                <a:cubicBezTo>
                  <a:pt x="8938" y="8284"/>
                  <a:pt x="8906" y="8613"/>
                  <a:pt x="8873" y="10039"/>
                </a:cubicBezTo>
                <a:cubicBezTo>
                  <a:pt x="8840" y="11478"/>
                  <a:pt x="8814" y="11774"/>
                  <a:pt x="8714" y="11774"/>
                </a:cubicBezTo>
                <a:cubicBezTo>
                  <a:pt x="8613" y="11774"/>
                  <a:pt x="8586" y="11485"/>
                  <a:pt x="8568" y="10027"/>
                </a:cubicBezTo>
                <a:cubicBezTo>
                  <a:pt x="8555" y="9068"/>
                  <a:pt x="8511" y="8235"/>
                  <a:pt x="8469" y="8174"/>
                </a:cubicBezTo>
                <a:cubicBezTo>
                  <a:pt x="8420" y="8104"/>
                  <a:pt x="8321" y="8119"/>
                  <a:pt x="8193" y="8218"/>
                </a:cubicBezTo>
                <a:cubicBezTo>
                  <a:pt x="7995" y="8371"/>
                  <a:pt x="7992" y="8392"/>
                  <a:pt x="7970" y="10070"/>
                </a:cubicBezTo>
                <a:cubicBezTo>
                  <a:pt x="7951" y="11489"/>
                  <a:pt x="7925" y="11774"/>
                  <a:pt x="7823" y="11774"/>
                </a:cubicBezTo>
                <a:cubicBezTo>
                  <a:pt x="7722" y="11774"/>
                  <a:pt x="7700" y="11483"/>
                  <a:pt x="7682" y="9977"/>
                </a:cubicBezTo>
                <a:cubicBezTo>
                  <a:pt x="7668" y="8874"/>
                  <a:pt x="7625" y="8122"/>
                  <a:pt x="7570" y="8026"/>
                </a:cubicBezTo>
                <a:cubicBezTo>
                  <a:pt x="7520" y="7940"/>
                  <a:pt x="7507" y="7831"/>
                  <a:pt x="7540" y="7784"/>
                </a:cubicBezTo>
                <a:cubicBezTo>
                  <a:pt x="7633" y="7649"/>
                  <a:pt x="8583" y="7649"/>
                  <a:pt x="8697" y="7784"/>
                </a:cubicBezTo>
                <a:cubicBezTo>
                  <a:pt x="8769" y="7870"/>
                  <a:pt x="8859" y="7866"/>
                  <a:pt x="9002" y="7772"/>
                </a:cubicBezTo>
                <a:cubicBezTo>
                  <a:pt x="9281" y="7589"/>
                  <a:pt x="9443" y="7607"/>
                  <a:pt x="9617" y="7834"/>
                </a:cubicBezTo>
                <a:cubicBezTo>
                  <a:pt x="9747" y="8003"/>
                  <a:pt x="9764" y="8223"/>
                  <a:pt x="9764" y="9680"/>
                </a:cubicBezTo>
                <a:cubicBezTo>
                  <a:pt x="9764" y="11026"/>
                  <a:pt x="9788" y="11363"/>
                  <a:pt x="9888" y="11483"/>
                </a:cubicBezTo>
                <a:cubicBezTo>
                  <a:pt x="9985" y="11599"/>
                  <a:pt x="10003" y="11812"/>
                  <a:pt x="9974" y="12481"/>
                </a:cubicBezTo>
                <a:cubicBezTo>
                  <a:pt x="9954" y="12949"/>
                  <a:pt x="9914" y="13390"/>
                  <a:pt x="9884" y="13460"/>
                </a:cubicBezTo>
                <a:cubicBezTo>
                  <a:pt x="9854" y="13530"/>
                  <a:pt x="9851" y="13664"/>
                  <a:pt x="9875" y="13757"/>
                </a:cubicBezTo>
                <a:cubicBezTo>
                  <a:pt x="9927" y="13951"/>
                  <a:pt x="10292" y="13989"/>
                  <a:pt x="10370" y="13807"/>
                </a:cubicBezTo>
                <a:cubicBezTo>
                  <a:pt x="10405" y="13726"/>
                  <a:pt x="10457" y="13724"/>
                  <a:pt x="10521" y="13800"/>
                </a:cubicBezTo>
                <a:cubicBezTo>
                  <a:pt x="10645" y="13950"/>
                  <a:pt x="11306" y="13935"/>
                  <a:pt x="11437" y="13782"/>
                </a:cubicBezTo>
                <a:cubicBezTo>
                  <a:pt x="11505" y="13702"/>
                  <a:pt x="11574" y="13704"/>
                  <a:pt x="11643" y="13788"/>
                </a:cubicBezTo>
                <a:cubicBezTo>
                  <a:pt x="11701" y="13857"/>
                  <a:pt x="12042" y="13905"/>
                  <a:pt x="12418" y="13893"/>
                </a:cubicBezTo>
                <a:cubicBezTo>
                  <a:pt x="12978" y="13875"/>
                  <a:pt x="13105" y="13834"/>
                  <a:pt x="13201" y="13645"/>
                </a:cubicBezTo>
                <a:cubicBezTo>
                  <a:pt x="13331" y="13388"/>
                  <a:pt x="13362" y="12001"/>
                  <a:pt x="13239" y="11892"/>
                </a:cubicBezTo>
                <a:cubicBezTo>
                  <a:pt x="13197" y="11854"/>
                  <a:pt x="13180" y="11744"/>
                  <a:pt x="13205" y="11650"/>
                </a:cubicBezTo>
                <a:cubicBezTo>
                  <a:pt x="13260" y="11441"/>
                  <a:pt x="13257" y="11440"/>
                  <a:pt x="12086" y="11427"/>
                </a:cubicBezTo>
                <a:lnTo>
                  <a:pt x="11144" y="11421"/>
                </a:lnTo>
                <a:lnTo>
                  <a:pt x="11119" y="12035"/>
                </a:lnTo>
                <a:cubicBezTo>
                  <a:pt x="11089" y="12808"/>
                  <a:pt x="10953" y="12880"/>
                  <a:pt x="10882" y="12158"/>
                </a:cubicBezTo>
                <a:cubicBezTo>
                  <a:pt x="10816" y="11491"/>
                  <a:pt x="10768" y="11365"/>
                  <a:pt x="10572" y="11365"/>
                </a:cubicBezTo>
                <a:cubicBezTo>
                  <a:pt x="10351" y="11365"/>
                  <a:pt x="10292" y="11148"/>
                  <a:pt x="10447" y="10901"/>
                </a:cubicBezTo>
                <a:cubicBezTo>
                  <a:pt x="10522" y="10782"/>
                  <a:pt x="10591" y="10599"/>
                  <a:pt x="10602" y="10492"/>
                </a:cubicBezTo>
                <a:cubicBezTo>
                  <a:pt x="10613" y="10385"/>
                  <a:pt x="10659" y="10262"/>
                  <a:pt x="10706" y="10219"/>
                </a:cubicBezTo>
                <a:cubicBezTo>
                  <a:pt x="10828" y="10106"/>
                  <a:pt x="11290" y="8898"/>
                  <a:pt x="11321" y="8608"/>
                </a:cubicBezTo>
                <a:cubicBezTo>
                  <a:pt x="11335" y="8472"/>
                  <a:pt x="11384" y="8292"/>
                  <a:pt x="11433" y="8205"/>
                </a:cubicBezTo>
                <a:cubicBezTo>
                  <a:pt x="11520" y="8049"/>
                  <a:pt x="12011" y="6668"/>
                  <a:pt x="12039" y="6502"/>
                </a:cubicBezTo>
                <a:cubicBezTo>
                  <a:pt x="12047" y="6453"/>
                  <a:pt x="12085" y="6361"/>
                  <a:pt x="12121" y="6297"/>
                </a:cubicBezTo>
                <a:cubicBezTo>
                  <a:pt x="12156" y="6233"/>
                  <a:pt x="12327" y="5910"/>
                  <a:pt x="12504" y="5578"/>
                </a:cubicBezTo>
                <a:cubicBezTo>
                  <a:pt x="12797" y="5027"/>
                  <a:pt x="13446" y="4265"/>
                  <a:pt x="13618" y="4265"/>
                </a:cubicBezTo>
                <a:cubicBezTo>
                  <a:pt x="13657" y="4265"/>
                  <a:pt x="13756" y="4189"/>
                  <a:pt x="13837" y="4104"/>
                </a:cubicBezTo>
                <a:cubicBezTo>
                  <a:pt x="13974" y="3959"/>
                  <a:pt x="13956" y="3921"/>
                  <a:pt x="13601" y="3552"/>
                </a:cubicBezTo>
                <a:cubicBezTo>
                  <a:pt x="13390" y="3334"/>
                  <a:pt x="13181" y="3156"/>
                  <a:pt x="13140" y="3156"/>
                </a:cubicBezTo>
                <a:cubicBezTo>
                  <a:pt x="13099" y="3156"/>
                  <a:pt x="13043" y="3097"/>
                  <a:pt x="13011" y="3026"/>
                </a:cubicBezTo>
                <a:cubicBezTo>
                  <a:pt x="12980" y="2954"/>
                  <a:pt x="12790" y="2773"/>
                  <a:pt x="12590" y="2623"/>
                </a:cubicBezTo>
                <a:cubicBezTo>
                  <a:pt x="12312" y="2414"/>
                  <a:pt x="12092" y="2348"/>
                  <a:pt x="11661" y="2344"/>
                </a:cubicBezTo>
                <a:cubicBezTo>
                  <a:pt x="10960" y="2338"/>
                  <a:pt x="10517" y="2625"/>
                  <a:pt x="9961" y="3441"/>
                </a:cubicBezTo>
                <a:cubicBezTo>
                  <a:pt x="9558" y="4033"/>
                  <a:pt x="9442" y="4081"/>
                  <a:pt x="9441" y="3645"/>
                </a:cubicBezTo>
                <a:cubicBezTo>
                  <a:pt x="9440" y="3141"/>
                  <a:pt x="9265" y="2500"/>
                  <a:pt x="9019" y="2096"/>
                </a:cubicBezTo>
                <a:cubicBezTo>
                  <a:pt x="8781" y="1706"/>
                  <a:pt x="8224" y="1205"/>
                  <a:pt x="8090" y="1260"/>
                </a:cubicBezTo>
                <a:cubicBezTo>
                  <a:pt x="8056" y="1274"/>
                  <a:pt x="7937" y="1211"/>
                  <a:pt x="7828" y="1124"/>
                </a:cubicBezTo>
                <a:cubicBezTo>
                  <a:pt x="7686" y="1011"/>
                  <a:pt x="7164" y="952"/>
                  <a:pt x="6012" y="913"/>
                </a:cubicBezTo>
                <a:cubicBezTo>
                  <a:pt x="4213" y="852"/>
                  <a:pt x="3333" y="750"/>
                  <a:pt x="2614" y="529"/>
                </a:cubicBezTo>
                <a:cubicBezTo>
                  <a:pt x="2349" y="447"/>
                  <a:pt x="2079" y="372"/>
                  <a:pt x="2012" y="361"/>
                </a:cubicBezTo>
                <a:cubicBezTo>
                  <a:pt x="1945" y="351"/>
                  <a:pt x="1769" y="251"/>
                  <a:pt x="1621" y="138"/>
                </a:cubicBezTo>
                <a:cubicBezTo>
                  <a:pt x="1472" y="26"/>
                  <a:pt x="1327" y="-28"/>
                  <a:pt x="1298" y="14"/>
                </a:cubicBezTo>
                <a:close/>
                <a:moveTo>
                  <a:pt x="14401" y="839"/>
                </a:moveTo>
                <a:cubicBezTo>
                  <a:pt x="14338" y="804"/>
                  <a:pt x="14293" y="811"/>
                  <a:pt x="14302" y="857"/>
                </a:cubicBezTo>
                <a:cubicBezTo>
                  <a:pt x="14311" y="903"/>
                  <a:pt x="14272" y="1063"/>
                  <a:pt x="14216" y="1210"/>
                </a:cubicBezTo>
                <a:cubicBezTo>
                  <a:pt x="14140" y="1408"/>
                  <a:pt x="14069" y="1459"/>
                  <a:pt x="13945" y="1402"/>
                </a:cubicBezTo>
                <a:cubicBezTo>
                  <a:pt x="13798" y="1335"/>
                  <a:pt x="13784" y="1359"/>
                  <a:pt x="13829" y="1613"/>
                </a:cubicBezTo>
                <a:cubicBezTo>
                  <a:pt x="13862" y="1805"/>
                  <a:pt x="13837" y="1955"/>
                  <a:pt x="13755" y="2053"/>
                </a:cubicBezTo>
                <a:cubicBezTo>
                  <a:pt x="13687" y="2135"/>
                  <a:pt x="13653" y="2281"/>
                  <a:pt x="13678" y="2375"/>
                </a:cubicBezTo>
                <a:cubicBezTo>
                  <a:pt x="13703" y="2469"/>
                  <a:pt x="13682" y="2609"/>
                  <a:pt x="13635" y="2691"/>
                </a:cubicBezTo>
                <a:cubicBezTo>
                  <a:pt x="13530" y="2873"/>
                  <a:pt x="13823" y="3212"/>
                  <a:pt x="14087" y="3212"/>
                </a:cubicBezTo>
                <a:cubicBezTo>
                  <a:pt x="14180" y="3212"/>
                  <a:pt x="14280" y="3242"/>
                  <a:pt x="14306" y="3280"/>
                </a:cubicBezTo>
                <a:cubicBezTo>
                  <a:pt x="14380" y="3386"/>
                  <a:pt x="14146" y="4250"/>
                  <a:pt x="13880" y="4847"/>
                </a:cubicBezTo>
                <a:cubicBezTo>
                  <a:pt x="13748" y="5144"/>
                  <a:pt x="13639" y="5450"/>
                  <a:pt x="13639" y="5523"/>
                </a:cubicBezTo>
                <a:cubicBezTo>
                  <a:pt x="13639" y="5882"/>
                  <a:pt x="13913" y="5424"/>
                  <a:pt x="14173" y="4630"/>
                </a:cubicBezTo>
                <a:cubicBezTo>
                  <a:pt x="14333" y="4141"/>
                  <a:pt x="14492" y="3661"/>
                  <a:pt x="14525" y="3565"/>
                </a:cubicBezTo>
                <a:cubicBezTo>
                  <a:pt x="14559" y="3469"/>
                  <a:pt x="14718" y="3355"/>
                  <a:pt x="14882" y="3317"/>
                </a:cubicBezTo>
                <a:cubicBezTo>
                  <a:pt x="15261" y="3228"/>
                  <a:pt x="15394" y="3053"/>
                  <a:pt x="15261" y="2821"/>
                </a:cubicBezTo>
                <a:cubicBezTo>
                  <a:pt x="15195" y="2706"/>
                  <a:pt x="15190" y="2631"/>
                  <a:pt x="15248" y="2580"/>
                </a:cubicBezTo>
                <a:cubicBezTo>
                  <a:pt x="15388" y="2455"/>
                  <a:pt x="15347" y="2164"/>
                  <a:pt x="15188" y="2164"/>
                </a:cubicBezTo>
                <a:cubicBezTo>
                  <a:pt x="14983" y="2164"/>
                  <a:pt x="14914" y="2039"/>
                  <a:pt x="15020" y="1855"/>
                </a:cubicBezTo>
                <a:cubicBezTo>
                  <a:pt x="15069" y="1770"/>
                  <a:pt x="15090" y="1620"/>
                  <a:pt x="15063" y="1520"/>
                </a:cubicBezTo>
                <a:cubicBezTo>
                  <a:pt x="15025" y="1376"/>
                  <a:pt x="14979" y="1369"/>
                  <a:pt x="14848" y="1470"/>
                </a:cubicBezTo>
                <a:cubicBezTo>
                  <a:pt x="14703" y="1582"/>
                  <a:pt x="14672" y="1551"/>
                  <a:pt x="14599" y="1247"/>
                </a:cubicBezTo>
                <a:cubicBezTo>
                  <a:pt x="14553" y="1057"/>
                  <a:pt x="14464" y="873"/>
                  <a:pt x="14401" y="839"/>
                </a:cubicBezTo>
                <a:close/>
                <a:moveTo>
                  <a:pt x="15171" y="11421"/>
                </a:moveTo>
                <a:cubicBezTo>
                  <a:pt x="13769" y="11421"/>
                  <a:pt x="13680" y="11436"/>
                  <a:pt x="13652" y="11644"/>
                </a:cubicBezTo>
                <a:cubicBezTo>
                  <a:pt x="13636" y="11766"/>
                  <a:pt x="13680" y="11915"/>
                  <a:pt x="13751" y="11973"/>
                </a:cubicBezTo>
                <a:cubicBezTo>
                  <a:pt x="13851" y="12053"/>
                  <a:pt x="13880" y="12270"/>
                  <a:pt x="13880" y="12927"/>
                </a:cubicBezTo>
                <a:cubicBezTo>
                  <a:pt x="13880" y="13393"/>
                  <a:pt x="13909" y="13810"/>
                  <a:pt x="13940" y="13856"/>
                </a:cubicBezTo>
                <a:cubicBezTo>
                  <a:pt x="13972" y="13902"/>
                  <a:pt x="14090" y="13925"/>
                  <a:pt x="14203" y="13906"/>
                </a:cubicBezTo>
                <a:cubicBezTo>
                  <a:pt x="14398" y="13873"/>
                  <a:pt x="14409" y="13827"/>
                  <a:pt x="14448" y="12964"/>
                </a:cubicBezTo>
                <a:cubicBezTo>
                  <a:pt x="14470" y="12467"/>
                  <a:pt x="14524" y="12059"/>
                  <a:pt x="14568" y="12059"/>
                </a:cubicBezTo>
                <a:cubicBezTo>
                  <a:pt x="14613" y="12059"/>
                  <a:pt x="14667" y="12467"/>
                  <a:pt x="14689" y="12964"/>
                </a:cubicBezTo>
                <a:lnTo>
                  <a:pt x="14728" y="13868"/>
                </a:lnTo>
                <a:lnTo>
                  <a:pt x="15231" y="13893"/>
                </a:lnTo>
                <a:cubicBezTo>
                  <a:pt x="15507" y="13906"/>
                  <a:pt x="15754" y="13864"/>
                  <a:pt x="15781" y="13800"/>
                </a:cubicBezTo>
                <a:cubicBezTo>
                  <a:pt x="15813" y="13726"/>
                  <a:pt x="15871" y="13729"/>
                  <a:pt x="15941" y="13813"/>
                </a:cubicBezTo>
                <a:cubicBezTo>
                  <a:pt x="16000" y="13884"/>
                  <a:pt x="16189" y="13926"/>
                  <a:pt x="16358" y="13906"/>
                </a:cubicBezTo>
                <a:cubicBezTo>
                  <a:pt x="16734" y="13861"/>
                  <a:pt x="16820" y="13530"/>
                  <a:pt x="16539" y="13224"/>
                </a:cubicBezTo>
                <a:lnTo>
                  <a:pt x="16358" y="13026"/>
                </a:lnTo>
                <a:lnTo>
                  <a:pt x="16530" y="12890"/>
                </a:lnTo>
                <a:cubicBezTo>
                  <a:pt x="16737" y="12730"/>
                  <a:pt x="16755" y="12502"/>
                  <a:pt x="16577" y="12289"/>
                </a:cubicBezTo>
                <a:cubicBezTo>
                  <a:pt x="16460" y="12148"/>
                  <a:pt x="16462" y="12121"/>
                  <a:pt x="16586" y="11991"/>
                </a:cubicBezTo>
                <a:cubicBezTo>
                  <a:pt x="16660" y="11913"/>
                  <a:pt x="16709" y="11755"/>
                  <a:pt x="16693" y="11638"/>
                </a:cubicBezTo>
                <a:cubicBezTo>
                  <a:pt x="16667" y="11441"/>
                  <a:pt x="16550" y="11421"/>
                  <a:pt x="15171" y="11421"/>
                </a:cubicBezTo>
                <a:close/>
                <a:moveTo>
                  <a:pt x="12005" y="14277"/>
                </a:moveTo>
                <a:cubicBezTo>
                  <a:pt x="11483" y="14277"/>
                  <a:pt x="11449" y="14296"/>
                  <a:pt x="11372" y="14587"/>
                </a:cubicBezTo>
                <a:lnTo>
                  <a:pt x="11291" y="14891"/>
                </a:lnTo>
                <a:lnTo>
                  <a:pt x="11106" y="14637"/>
                </a:lnTo>
                <a:cubicBezTo>
                  <a:pt x="10989" y="14479"/>
                  <a:pt x="10811" y="14383"/>
                  <a:pt x="10641" y="14383"/>
                </a:cubicBezTo>
                <a:cubicBezTo>
                  <a:pt x="10490" y="14382"/>
                  <a:pt x="9737" y="14355"/>
                  <a:pt x="8963" y="14321"/>
                </a:cubicBezTo>
                <a:cubicBezTo>
                  <a:pt x="7934" y="14275"/>
                  <a:pt x="7507" y="14297"/>
                  <a:pt x="7372" y="14401"/>
                </a:cubicBezTo>
                <a:cubicBezTo>
                  <a:pt x="7240" y="14503"/>
                  <a:pt x="7153" y="14509"/>
                  <a:pt x="7079" y="14420"/>
                </a:cubicBezTo>
                <a:cubicBezTo>
                  <a:pt x="7017" y="14345"/>
                  <a:pt x="6606" y="14303"/>
                  <a:pt x="6047" y="14315"/>
                </a:cubicBezTo>
                <a:lnTo>
                  <a:pt x="5122" y="14333"/>
                </a:lnTo>
                <a:lnTo>
                  <a:pt x="5122" y="16434"/>
                </a:lnTo>
                <a:lnTo>
                  <a:pt x="5122" y="18528"/>
                </a:lnTo>
                <a:lnTo>
                  <a:pt x="6111" y="18584"/>
                </a:lnTo>
                <a:cubicBezTo>
                  <a:pt x="7370" y="18658"/>
                  <a:pt x="7457" y="18864"/>
                  <a:pt x="6249" y="18906"/>
                </a:cubicBezTo>
                <a:cubicBezTo>
                  <a:pt x="5761" y="18923"/>
                  <a:pt x="5309" y="18970"/>
                  <a:pt x="5242" y="19011"/>
                </a:cubicBezTo>
                <a:cubicBezTo>
                  <a:pt x="5176" y="19052"/>
                  <a:pt x="5077" y="19079"/>
                  <a:pt x="5023" y="19067"/>
                </a:cubicBezTo>
                <a:cubicBezTo>
                  <a:pt x="4725" y="18999"/>
                  <a:pt x="4551" y="20716"/>
                  <a:pt x="4804" y="21235"/>
                </a:cubicBezTo>
                <a:cubicBezTo>
                  <a:pt x="4967" y="21572"/>
                  <a:pt x="5120" y="21564"/>
                  <a:pt x="5337" y="21204"/>
                </a:cubicBezTo>
                <a:cubicBezTo>
                  <a:pt x="5500" y="20934"/>
                  <a:pt x="5564" y="20913"/>
                  <a:pt x="6249" y="20913"/>
                </a:cubicBezTo>
                <a:cubicBezTo>
                  <a:pt x="7055" y="20913"/>
                  <a:pt x="7275" y="20788"/>
                  <a:pt x="7299" y="20318"/>
                </a:cubicBezTo>
                <a:lnTo>
                  <a:pt x="7312" y="20040"/>
                </a:lnTo>
                <a:lnTo>
                  <a:pt x="13846" y="19978"/>
                </a:lnTo>
                <a:cubicBezTo>
                  <a:pt x="18645" y="19933"/>
                  <a:pt x="20452" y="19883"/>
                  <a:pt x="20655" y="19779"/>
                </a:cubicBezTo>
                <a:cubicBezTo>
                  <a:pt x="21111" y="19547"/>
                  <a:pt x="21514" y="19103"/>
                  <a:pt x="21528" y="18819"/>
                </a:cubicBezTo>
                <a:cubicBezTo>
                  <a:pt x="21541" y="18579"/>
                  <a:pt x="21533" y="18576"/>
                  <a:pt x="21404" y="18745"/>
                </a:cubicBezTo>
                <a:cubicBezTo>
                  <a:pt x="21279" y="18908"/>
                  <a:pt x="20527" y="18922"/>
                  <a:pt x="14340" y="18900"/>
                </a:cubicBezTo>
                <a:cubicBezTo>
                  <a:pt x="9793" y="18883"/>
                  <a:pt x="7420" y="18834"/>
                  <a:pt x="7419" y="18757"/>
                </a:cubicBezTo>
                <a:cubicBezTo>
                  <a:pt x="7418" y="18693"/>
                  <a:pt x="7584" y="18628"/>
                  <a:pt x="7785" y="18608"/>
                </a:cubicBezTo>
                <a:cubicBezTo>
                  <a:pt x="8218" y="18566"/>
                  <a:pt x="8217" y="18576"/>
                  <a:pt x="7978" y="17152"/>
                </a:cubicBezTo>
                <a:cubicBezTo>
                  <a:pt x="7772" y="15924"/>
                  <a:pt x="7823" y="15380"/>
                  <a:pt x="8150" y="15380"/>
                </a:cubicBezTo>
                <a:lnTo>
                  <a:pt x="8348" y="15380"/>
                </a:lnTo>
                <a:lnTo>
                  <a:pt x="8391" y="16954"/>
                </a:lnTo>
                <a:lnTo>
                  <a:pt x="8430" y="18528"/>
                </a:lnTo>
                <a:lnTo>
                  <a:pt x="8796" y="18528"/>
                </a:lnTo>
                <a:lnTo>
                  <a:pt x="9157" y="18528"/>
                </a:lnTo>
                <a:lnTo>
                  <a:pt x="9196" y="16954"/>
                </a:lnTo>
                <a:cubicBezTo>
                  <a:pt x="9234" y="15479"/>
                  <a:pt x="9246" y="15380"/>
                  <a:pt x="9398" y="15380"/>
                </a:cubicBezTo>
                <a:cubicBezTo>
                  <a:pt x="9549" y="15380"/>
                  <a:pt x="9562" y="15479"/>
                  <a:pt x="9600" y="16954"/>
                </a:cubicBezTo>
                <a:lnTo>
                  <a:pt x="9643" y="18528"/>
                </a:lnTo>
                <a:lnTo>
                  <a:pt x="10409" y="18546"/>
                </a:lnTo>
                <a:cubicBezTo>
                  <a:pt x="10830" y="18558"/>
                  <a:pt x="11217" y="18516"/>
                  <a:pt x="11269" y="18453"/>
                </a:cubicBezTo>
                <a:cubicBezTo>
                  <a:pt x="11331" y="18379"/>
                  <a:pt x="11381" y="18386"/>
                  <a:pt x="11415" y="18466"/>
                </a:cubicBezTo>
                <a:cubicBezTo>
                  <a:pt x="11485" y="18627"/>
                  <a:pt x="13319" y="18605"/>
                  <a:pt x="13459" y="18441"/>
                </a:cubicBezTo>
                <a:cubicBezTo>
                  <a:pt x="13532" y="18355"/>
                  <a:pt x="13591" y="18358"/>
                  <a:pt x="13656" y="18453"/>
                </a:cubicBezTo>
                <a:cubicBezTo>
                  <a:pt x="13778" y="18629"/>
                  <a:pt x="14062" y="18625"/>
                  <a:pt x="14186" y="18447"/>
                </a:cubicBezTo>
                <a:cubicBezTo>
                  <a:pt x="14261" y="18339"/>
                  <a:pt x="14308" y="18339"/>
                  <a:pt x="14383" y="18447"/>
                </a:cubicBezTo>
                <a:cubicBezTo>
                  <a:pt x="14437" y="18524"/>
                  <a:pt x="14599" y="18584"/>
                  <a:pt x="14745" y="18584"/>
                </a:cubicBezTo>
                <a:lnTo>
                  <a:pt x="15007" y="18584"/>
                </a:lnTo>
                <a:lnTo>
                  <a:pt x="15029" y="16725"/>
                </a:lnTo>
                <a:cubicBezTo>
                  <a:pt x="15058" y="14237"/>
                  <a:pt x="15199" y="14196"/>
                  <a:pt x="15252" y="16663"/>
                </a:cubicBezTo>
                <a:lnTo>
                  <a:pt x="15295" y="18528"/>
                </a:lnTo>
                <a:lnTo>
                  <a:pt x="15631" y="18565"/>
                </a:lnTo>
                <a:cubicBezTo>
                  <a:pt x="15906" y="18594"/>
                  <a:pt x="15988" y="18552"/>
                  <a:pt x="16061" y="18354"/>
                </a:cubicBezTo>
                <a:lnTo>
                  <a:pt x="16151" y="18113"/>
                </a:lnTo>
                <a:lnTo>
                  <a:pt x="16358" y="18348"/>
                </a:lnTo>
                <a:cubicBezTo>
                  <a:pt x="16506" y="18516"/>
                  <a:pt x="16687" y="18584"/>
                  <a:pt x="16982" y="18584"/>
                </a:cubicBezTo>
                <a:cubicBezTo>
                  <a:pt x="17393" y="18584"/>
                  <a:pt x="17805" y="18324"/>
                  <a:pt x="17717" y="18119"/>
                </a:cubicBezTo>
                <a:cubicBezTo>
                  <a:pt x="17694" y="18064"/>
                  <a:pt x="17711" y="17986"/>
                  <a:pt x="17756" y="17945"/>
                </a:cubicBezTo>
                <a:cubicBezTo>
                  <a:pt x="17860" y="17853"/>
                  <a:pt x="17863" y="16990"/>
                  <a:pt x="17760" y="16898"/>
                </a:cubicBezTo>
                <a:cubicBezTo>
                  <a:pt x="17718" y="16860"/>
                  <a:pt x="17703" y="16756"/>
                  <a:pt x="17726" y="16669"/>
                </a:cubicBezTo>
                <a:cubicBezTo>
                  <a:pt x="17750" y="16577"/>
                  <a:pt x="17647" y="16381"/>
                  <a:pt x="17481" y="16198"/>
                </a:cubicBezTo>
                <a:cubicBezTo>
                  <a:pt x="17178" y="15865"/>
                  <a:pt x="17166" y="15671"/>
                  <a:pt x="17451" y="15671"/>
                </a:cubicBezTo>
                <a:cubicBezTo>
                  <a:pt x="17544" y="15671"/>
                  <a:pt x="17689" y="15589"/>
                  <a:pt x="17769" y="15486"/>
                </a:cubicBezTo>
                <a:cubicBezTo>
                  <a:pt x="17848" y="15382"/>
                  <a:pt x="17967" y="15330"/>
                  <a:pt x="18036" y="15368"/>
                </a:cubicBezTo>
                <a:cubicBezTo>
                  <a:pt x="18139" y="15425"/>
                  <a:pt x="18160" y="15700"/>
                  <a:pt x="18160" y="17016"/>
                </a:cubicBezTo>
                <a:lnTo>
                  <a:pt x="18160" y="18596"/>
                </a:lnTo>
                <a:lnTo>
                  <a:pt x="18543" y="18565"/>
                </a:lnTo>
                <a:lnTo>
                  <a:pt x="18926" y="18528"/>
                </a:lnTo>
                <a:lnTo>
                  <a:pt x="18969" y="16954"/>
                </a:lnTo>
                <a:cubicBezTo>
                  <a:pt x="19007" y="15490"/>
                  <a:pt x="19020" y="15380"/>
                  <a:pt x="19167" y="15380"/>
                </a:cubicBezTo>
                <a:cubicBezTo>
                  <a:pt x="19283" y="15380"/>
                  <a:pt x="19340" y="15490"/>
                  <a:pt x="19382" y="15789"/>
                </a:cubicBezTo>
                <a:cubicBezTo>
                  <a:pt x="19416" y="16033"/>
                  <a:pt x="19539" y="16316"/>
                  <a:pt x="19687" y="16496"/>
                </a:cubicBezTo>
                <a:cubicBezTo>
                  <a:pt x="19964" y="16829"/>
                  <a:pt x="19943" y="16954"/>
                  <a:pt x="19601" y="16954"/>
                </a:cubicBezTo>
                <a:cubicBezTo>
                  <a:pt x="19388" y="16954"/>
                  <a:pt x="19369" y="16987"/>
                  <a:pt x="19369" y="17431"/>
                </a:cubicBezTo>
                <a:cubicBezTo>
                  <a:pt x="19369" y="18142"/>
                  <a:pt x="19693" y="18566"/>
                  <a:pt x="20225" y="18559"/>
                </a:cubicBezTo>
                <a:cubicBezTo>
                  <a:pt x="20779" y="18551"/>
                  <a:pt x="21046" y="18331"/>
                  <a:pt x="21111" y="17828"/>
                </a:cubicBezTo>
                <a:cubicBezTo>
                  <a:pt x="21201" y="17135"/>
                  <a:pt x="21091" y="16655"/>
                  <a:pt x="20741" y="16223"/>
                </a:cubicBezTo>
                <a:cubicBezTo>
                  <a:pt x="20387" y="15786"/>
                  <a:pt x="20398" y="15671"/>
                  <a:pt x="20797" y="15671"/>
                </a:cubicBezTo>
                <a:cubicBezTo>
                  <a:pt x="21049" y="15671"/>
                  <a:pt x="21068" y="15651"/>
                  <a:pt x="21068" y="15281"/>
                </a:cubicBezTo>
                <a:cubicBezTo>
                  <a:pt x="21068" y="14674"/>
                  <a:pt x="20846" y="14370"/>
                  <a:pt x="20354" y="14302"/>
                </a:cubicBezTo>
                <a:cubicBezTo>
                  <a:pt x="20107" y="14268"/>
                  <a:pt x="19838" y="14308"/>
                  <a:pt x="19692" y="14395"/>
                </a:cubicBezTo>
                <a:cubicBezTo>
                  <a:pt x="19506" y="14506"/>
                  <a:pt x="19421" y="14508"/>
                  <a:pt x="19352" y="14408"/>
                </a:cubicBezTo>
                <a:cubicBezTo>
                  <a:pt x="19227" y="14227"/>
                  <a:pt x="17898" y="14233"/>
                  <a:pt x="17773" y="14414"/>
                </a:cubicBezTo>
                <a:cubicBezTo>
                  <a:pt x="17701" y="14518"/>
                  <a:pt x="17631" y="14518"/>
                  <a:pt x="17472" y="14414"/>
                </a:cubicBezTo>
                <a:cubicBezTo>
                  <a:pt x="17186" y="14226"/>
                  <a:pt x="16664" y="14245"/>
                  <a:pt x="16388" y="14451"/>
                </a:cubicBezTo>
                <a:cubicBezTo>
                  <a:pt x="16185" y="14602"/>
                  <a:pt x="16148" y="14602"/>
                  <a:pt x="16061" y="14451"/>
                </a:cubicBezTo>
                <a:cubicBezTo>
                  <a:pt x="15942" y="14245"/>
                  <a:pt x="15405" y="14218"/>
                  <a:pt x="15270" y="14414"/>
                </a:cubicBezTo>
                <a:cubicBezTo>
                  <a:pt x="15194" y="14522"/>
                  <a:pt x="15151" y="14522"/>
                  <a:pt x="15076" y="14414"/>
                </a:cubicBezTo>
                <a:cubicBezTo>
                  <a:pt x="14911" y="14176"/>
                  <a:pt x="14278" y="14243"/>
                  <a:pt x="14074" y="14519"/>
                </a:cubicBezTo>
                <a:lnTo>
                  <a:pt x="13893" y="14767"/>
                </a:lnTo>
                <a:lnTo>
                  <a:pt x="13803" y="14519"/>
                </a:lnTo>
                <a:cubicBezTo>
                  <a:pt x="13728" y="14318"/>
                  <a:pt x="13638" y="14277"/>
                  <a:pt x="13278" y="14277"/>
                </a:cubicBezTo>
                <a:cubicBezTo>
                  <a:pt x="13038" y="14277"/>
                  <a:pt x="12817" y="14332"/>
                  <a:pt x="12788" y="14401"/>
                </a:cubicBezTo>
                <a:cubicBezTo>
                  <a:pt x="12748" y="14492"/>
                  <a:pt x="12709" y="14492"/>
                  <a:pt x="12646" y="14401"/>
                </a:cubicBezTo>
                <a:cubicBezTo>
                  <a:pt x="12597" y="14332"/>
                  <a:pt x="12308" y="14277"/>
                  <a:pt x="12005" y="14277"/>
                </a:cubicBezTo>
                <a:close/>
              </a:path>
            </a:pathLst>
          </a:custGeom>
          <a:ln w="12700">
            <a:miter lim="400000"/>
          </a:ln>
        </p:spPr>
      </p:pic>
      <p:pic>
        <p:nvPicPr>
          <p:cNvPr id="3126" name="Screen Shot 2016-01-19 at 10.19.06 PM.png"/>
          <p:cNvPicPr>
            <a:picLocks noChangeAspect="1"/>
          </p:cNvPicPr>
          <p:nvPr/>
        </p:nvPicPr>
        <p:blipFill>
          <a:blip r:embed="rId4">
            <a:extLst/>
          </a:blip>
          <a:stretch>
            <a:fillRect/>
          </a:stretch>
        </p:blipFill>
        <p:spPr>
          <a:xfrm>
            <a:off x="2538755" y="1683155"/>
            <a:ext cx="8472323" cy="11321645"/>
          </a:xfrm>
          <a:prstGeom prst="rect">
            <a:avLst/>
          </a:prstGeom>
          <a:ln w="12700">
            <a:miter lim="400000"/>
          </a:ln>
          <a:effectLst>
            <a:outerShdw blurRad="203200" dist="90791" dir="3224568" rotWithShape="0">
              <a:srgbClr val="000000">
                <a:alpha val="53370"/>
              </a:srgbClr>
            </a:outerShdw>
          </a:effectLst>
        </p:spPr>
      </p:pic>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8" name="pasted-image.tiff"/>
          <p:cNvPicPr>
            <a:picLocks/>
          </p:cNvPicPr>
          <p:nvPr/>
        </p:nvPicPr>
        <p:blipFill>
          <a:blip r:embed="rId2">
            <a:extLst/>
          </a:blip>
          <a:srcRect l="97553" r="494" b="68503"/>
          <a:stretch>
            <a:fillRect/>
          </a:stretch>
        </p:blipFill>
        <p:spPr>
          <a:xfrm>
            <a:off x="18258953" y="1644093"/>
            <a:ext cx="5391886" cy="3164406"/>
          </a:xfrm>
          <a:prstGeom prst="rect">
            <a:avLst/>
          </a:prstGeom>
          <a:ln w="12700">
            <a:miter lim="400000"/>
          </a:ln>
        </p:spPr>
      </p:pic>
      <p:pic>
        <p:nvPicPr>
          <p:cNvPr id="3129" name="pasted-image-enhanced.png"/>
          <p:cNvPicPr>
            <a:picLocks noChangeAspect="1"/>
          </p:cNvPicPr>
          <p:nvPr/>
        </p:nvPicPr>
        <p:blipFill>
          <a:blip r:embed="rId3">
            <a:extLst/>
          </a:blip>
          <a:stretch>
            <a:fillRect/>
          </a:stretch>
        </p:blipFill>
        <p:spPr>
          <a:xfrm>
            <a:off x="729585" y="1644093"/>
            <a:ext cx="17851777" cy="10046814"/>
          </a:xfrm>
          <a:prstGeom prst="rect">
            <a:avLst/>
          </a:prstGeom>
          <a:ln w="12700">
            <a:miter lim="400000"/>
          </a:ln>
        </p:spPr>
      </p:pic>
      <p:pic>
        <p:nvPicPr>
          <p:cNvPr id="3130" name="pasted-image-enhanced.png"/>
          <p:cNvPicPr>
            <a:picLocks/>
          </p:cNvPicPr>
          <p:nvPr/>
        </p:nvPicPr>
        <p:blipFill>
          <a:blip r:embed="rId3">
            <a:extLst/>
          </a:blip>
          <a:srcRect l="82232" t="31102"/>
          <a:stretch>
            <a:fillRect/>
          </a:stretch>
        </p:blipFill>
        <p:spPr>
          <a:xfrm>
            <a:off x="15313153" y="4768850"/>
            <a:ext cx="8338683" cy="6922018"/>
          </a:xfrm>
          <a:prstGeom prst="rect">
            <a:avLst/>
          </a:prstGeom>
          <a:ln w="12700">
            <a:miter lim="400000"/>
          </a:ln>
        </p:spPr>
      </p:pic>
      <p:sp>
        <p:nvSpPr>
          <p:cNvPr id="3131" name="Shape 3131"/>
          <p:cNvSpPr/>
          <p:nvPr/>
        </p:nvSpPr>
        <p:spPr>
          <a:xfrm>
            <a:off x="11232774" y="2266950"/>
            <a:ext cx="11586329"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FFFFFF"/>
                </a:solidFill>
                <a:latin typeface="Avenir Next Demi Bold"/>
                <a:ea typeface="Avenir Next Demi Bold"/>
                <a:cs typeface="Avenir Next Demi Bold"/>
                <a:sym typeface="Avenir Next Demi Bold"/>
              </a:defRPr>
            </a:pPr>
            <a:r>
              <a:t>“By promoting Islam’s message of peace and humanity, the True Islam campaign is, in many ways, at the frontlines in our united fight against extremism”.</a:t>
            </a:r>
          </a:p>
          <a:p>
            <a:pPr>
              <a:defRPr sz="5500">
                <a:solidFill>
                  <a:srgbClr val="FFFFFF"/>
                </a:solidFill>
                <a:latin typeface="Avenir Next Demi Bold"/>
                <a:ea typeface="Avenir Next Demi Bold"/>
                <a:cs typeface="Avenir Next Demi Bold"/>
                <a:sym typeface="Avenir Next Demi Bold"/>
              </a:defRPr>
            </a:pPr>
            <a:endParaRPr/>
          </a:p>
          <a:p>
            <a:pPr lvl="3" indent="1508760">
              <a:defRPr sz="5500">
                <a:solidFill>
                  <a:srgbClr val="FFFFFF"/>
                </a:solidFill>
                <a:latin typeface="Avenir Next Demi Bold"/>
                <a:ea typeface="Avenir Next Demi Bold"/>
                <a:cs typeface="Avenir Next Demi Bold"/>
                <a:sym typeface="Avenir Next Demi Bold"/>
              </a:defRPr>
            </a:pPr>
            <a:r>
              <a:t>        - Rep. Mike Honda (D-CA)</a:t>
            </a:r>
          </a:p>
        </p:txBody>
      </p:sp>
      <p:sp>
        <p:nvSpPr>
          <p:cNvPr id="3132" name="Shape 3132"/>
          <p:cNvSpPr/>
          <p:nvPr/>
        </p:nvSpPr>
        <p:spPr>
          <a:xfrm>
            <a:off x="508000" y="1330825"/>
            <a:ext cx="23368000" cy="10673350"/>
          </a:xfrm>
          <a:prstGeom prst="roundRect">
            <a:avLst>
              <a:gd name="adj" fmla="val 10279"/>
            </a:avLst>
          </a:prstGeom>
          <a:ln w="1016000">
            <a:solidFill>
              <a:srgbClr val="FFFFFF"/>
            </a:solidFill>
            <a:miter lim="400000"/>
          </a:ln>
        </p:spPr>
        <p:txBody>
          <a:bodyPr lIns="50800" tIns="50800" rIns="50800" bIns="50800" anchor="ctr"/>
          <a:lstStyle/>
          <a:p>
            <a:pPr algn="ctr">
              <a:defRPr sz="1800"/>
            </a:pPr>
            <a:endParaRPr/>
          </a:p>
        </p:txBody>
      </p:sp>
      <p:sp>
        <p:nvSpPr>
          <p:cNvPr id="3133" name="Shape 3133"/>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Join the Ahmadiyya Muslim Caucus </a:t>
            </a:r>
            <a:r>
              <a:t>in support of the True Islam launch event</a:t>
            </a:r>
          </a:p>
        </p:txBody>
      </p:sp>
      <p:pic>
        <p:nvPicPr>
          <p:cNvPr id="3134" name="Screen Shot 2015-10-23 at 8.25.34 AM-filtered.png"/>
          <p:cNvPicPr>
            <a:picLocks noChangeAspect="1"/>
          </p:cNvPicPr>
          <p:nvPr/>
        </p:nvPicPr>
        <p:blipFill>
          <a:blip r:embed="rId4">
            <a:extLst/>
          </a:blip>
          <a:srcRect l="7349" t="26322" r="7716" b="35564"/>
          <a:stretch>
            <a:fillRect/>
          </a:stretch>
        </p:blipFill>
        <p:spPr>
          <a:xfrm>
            <a:off x="21814776" y="11888018"/>
            <a:ext cx="1986676" cy="1375966"/>
          </a:xfrm>
          <a:custGeom>
            <a:avLst/>
            <a:gdLst/>
            <a:ahLst/>
            <a:cxnLst>
              <a:cxn ang="0">
                <a:pos x="wd2" y="hd2"/>
              </a:cxn>
              <a:cxn ang="5400000">
                <a:pos x="wd2" y="hd2"/>
              </a:cxn>
              <a:cxn ang="10800000">
                <a:pos x="wd2" y="hd2"/>
              </a:cxn>
              <a:cxn ang="16200000">
                <a:pos x="wd2" y="hd2"/>
              </a:cxn>
            </a:cxnLst>
            <a:rect l="0" t="0" r="r" b="b"/>
            <a:pathLst>
              <a:path w="21533" h="21481" extrusionOk="0">
                <a:moveTo>
                  <a:pt x="1298" y="14"/>
                </a:moveTo>
                <a:cubicBezTo>
                  <a:pt x="1203" y="152"/>
                  <a:pt x="1275" y="1593"/>
                  <a:pt x="1410" y="2264"/>
                </a:cubicBezTo>
                <a:cubicBezTo>
                  <a:pt x="1581" y="3116"/>
                  <a:pt x="1801" y="3723"/>
                  <a:pt x="2184" y="4420"/>
                </a:cubicBezTo>
                <a:cubicBezTo>
                  <a:pt x="2355" y="4731"/>
                  <a:pt x="2475" y="5033"/>
                  <a:pt x="2451" y="5089"/>
                </a:cubicBezTo>
                <a:cubicBezTo>
                  <a:pt x="2395" y="5219"/>
                  <a:pt x="1974" y="5156"/>
                  <a:pt x="1836" y="4996"/>
                </a:cubicBezTo>
                <a:cubicBezTo>
                  <a:pt x="1645" y="4775"/>
                  <a:pt x="1042" y="4372"/>
                  <a:pt x="1040" y="4463"/>
                </a:cubicBezTo>
                <a:cubicBezTo>
                  <a:pt x="1038" y="4512"/>
                  <a:pt x="995" y="4474"/>
                  <a:pt x="941" y="4376"/>
                </a:cubicBezTo>
                <a:cubicBezTo>
                  <a:pt x="810" y="4140"/>
                  <a:pt x="142" y="3447"/>
                  <a:pt x="46" y="3447"/>
                </a:cubicBezTo>
                <a:cubicBezTo>
                  <a:pt x="-59" y="3447"/>
                  <a:pt x="31" y="5499"/>
                  <a:pt x="145" y="5696"/>
                </a:cubicBezTo>
                <a:cubicBezTo>
                  <a:pt x="195" y="5782"/>
                  <a:pt x="211" y="5886"/>
                  <a:pt x="184" y="5925"/>
                </a:cubicBezTo>
                <a:cubicBezTo>
                  <a:pt x="111" y="6030"/>
                  <a:pt x="401" y="7501"/>
                  <a:pt x="524" y="7648"/>
                </a:cubicBezTo>
                <a:cubicBezTo>
                  <a:pt x="581" y="7716"/>
                  <a:pt x="614" y="7835"/>
                  <a:pt x="592" y="7914"/>
                </a:cubicBezTo>
                <a:cubicBezTo>
                  <a:pt x="571" y="7993"/>
                  <a:pt x="648" y="8261"/>
                  <a:pt x="764" y="8509"/>
                </a:cubicBezTo>
                <a:cubicBezTo>
                  <a:pt x="881" y="8757"/>
                  <a:pt x="993" y="9069"/>
                  <a:pt x="1010" y="9197"/>
                </a:cubicBezTo>
                <a:cubicBezTo>
                  <a:pt x="1062" y="9591"/>
                  <a:pt x="1612" y="10690"/>
                  <a:pt x="2102" y="11384"/>
                </a:cubicBezTo>
                <a:cubicBezTo>
                  <a:pt x="2576" y="12054"/>
                  <a:pt x="3669" y="13087"/>
                  <a:pt x="3763" y="12951"/>
                </a:cubicBezTo>
                <a:cubicBezTo>
                  <a:pt x="3791" y="12911"/>
                  <a:pt x="3873" y="12954"/>
                  <a:pt x="3943" y="13044"/>
                </a:cubicBezTo>
                <a:cubicBezTo>
                  <a:pt x="4089" y="13232"/>
                  <a:pt x="4749" y="13508"/>
                  <a:pt x="4817" y="13410"/>
                </a:cubicBezTo>
                <a:cubicBezTo>
                  <a:pt x="4841" y="13374"/>
                  <a:pt x="4918" y="13411"/>
                  <a:pt x="4984" y="13491"/>
                </a:cubicBezTo>
                <a:cubicBezTo>
                  <a:pt x="5160" y="13701"/>
                  <a:pt x="7458" y="13681"/>
                  <a:pt x="7785" y="13466"/>
                </a:cubicBezTo>
                <a:cubicBezTo>
                  <a:pt x="7918" y="13378"/>
                  <a:pt x="8053" y="13293"/>
                  <a:pt x="8086" y="13280"/>
                </a:cubicBezTo>
                <a:cubicBezTo>
                  <a:pt x="8119" y="13267"/>
                  <a:pt x="8177" y="13246"/>
                  <a:pt x="8211" y="13230"/>
                </a:cubicBezTo>
                <a:cubicBezTo>
                  <a:pt x="8244" y="13215"/>
                  <a:pt x="8304" y="13193"/>
                  <a:pt x="8348" y="13181"/>
                </a:cubicBezTo>
                <a:cubicBezTo>
                  <a:pt x="8648" y="13100"/>
                  <a:pt x="8868" y="12950"/>
                  <a:pt x="8907" y="12803"/>
                </a:cubicBezTo>
                <a:cubicBezTo>
                  <a:pt x="8933" y="12708"/>
                  <a:pt x="8984" y="12663"/>
                  <a:pt x="9024" y="12697"/>
                </a:cubicBezTo>
                <a:cubicBezTo>
                  <a:pt x="9063" y="12732"/>
                  <a:pt x="9253" y="12595"/>
                  <a:pt x="9445" y="12394"/>
                </a:cubicBezTo>
                <a:cubicBezTo>
                  <a:pt x="9793" y="12030"/>
                  <a:pt x="9795" y="12025"/>
                  <a:pt x="9617" y="11855"/>
                </a:cubicBezTo>
                <a:cubicBezTo>
                  <a:pt x="9447" y="11692"/>
                  <a:pt x="9441" y="11614"/>
                  <a:pt x="9441" y="9953"/>
                </a:cubicBezTo>
                <a:cubicBezTo>
                  <a:pt x="9441" y="8453"/>
                  <a:pt x="9422" y="8207"/>
                  <a:pt x="9308" y="8143"/>
                </a:cubicBezTo>
                <a:cubicBezTo>
                  <a:pt x="9235" y="8103"/>
                  <a:pt x="9117" y="8122"/>
                  <a:pt x="9045" y="8187"/>
                </a:cubicBezTo>
                <a:cubicBezTo>
                  <a:pt x="8938" y="8284"/>
                  <a:pt x="8906" y="8613"/>
                  <a:pt x="8873" y="10039"/>
                </a:cubicBezTo>
                <a:cubicBezTo>
                  <a:pt x="8840" y="11478"/>
                  <a:pt x="8814" y="11774"/>
                  <a:pt x="8714" y="11774"/>
                </a:cubicBezTo>
                <a:cubicBezTo>
                  <a:pt x="8613" y="11774"/>
                  <a:pt x="8586" y="11485"/>
                  <a:pt x="8568" y="10027"/>
                </a:cubicBezTo>
                <a:cubicBezTo>
                  <a:pt x="8555" y="9068"/>
                  <a:pt x="8511" y="8235"/>
                  <a:pt x="8469" y="8174"/>
                </a:cubicBezTo>
                <a:cubicBezTo>
                  <a:pt x="8420" y="8104"/>
                  <a:pt x="8321" y="8119"/>
                  <a:pt x="8193" y="8218"/>
                </a:cubicBezTo>
                <a:cubicBezTo>
                  <a:pt x="7995" y="8371"/>
                  <a:pt x="7992" y="8392"/>
                  <a:pt x="7970" y="10070"/>
                </a:cubicBezTo>
                <a:cubicBezTo>
                  <a:pt x="7951" y="11489"/>
                  <a:pt x="7925" y="11774"/>
                  <a:pt x="7823" y="11774"/>
                </a:cubicBezTo>
                <a:cubicBezTo>
                  <a:pt x="7722" y="11774"/>
                  <a:pt x="7700" y="11483"/>
                  <a:pt x="7682" y="9977"/>
                </a:cubicBezTo>
                <a:cubicBezTo>
                  <a:pt x="7668" y="8874"/>
                  <a:pt x="7625" y="8122"/>
                  <a:pt x="7570" y="8026"/>
                </a:cubicBezTo>
                <a:cubicBezTo>
                  <a:pt x="7520" y="7940"/>
                  <a:pt x="7507" y="7831"/>
                  <a:pt x="7540" y="7784"/>
                </a:cubicBezTo>
                <a:cubicBezTo>
                  <a:pt x="7633" y="7649"/>
                  <a:pt x="8583" y="7649"/>
                  <a:pt x="8697" y="7784"/>
                </a:cubicBezTo>
                <a:cubicBezTo>
                  <a:pt x="8769" y="7870"/>
                  <a:pt x="8859" y="7866"/>
                  <a:pt x="9002" y="7772"/>
                </a:cubicBezTo>
                <a:cubicBezTo>
                  <a:pt x="9281" y="7589"/>
                  <a:pt x="9443" y="7607"/>
                  <a:pt x="9617" y="7834"/>
                </a:cubicBezTo>
                <a:cubicBezTo>
                  <a:pt x="9747" y="8003"/>
                  <a:pt x="9764" y="8223"/>
                  <a:pt x="9764" y="9680"/>
                </a:cubicBezTo>
                <a:cubicBezTo>
                  <a:pt x="9764" y="11026"/>
                  <a:pt x="9788" y="11363"/>
                  <a:pt x="9888" y="11483"/>
                </a:cubicBezTo>
                <a:cubicBezTo>
                  <a:pt x="9985" y="11599"/>
                  <a:pt x="10003" y="11812"/>
                  <a:pt x="9974" y="12481"/>
                </a:cubicBezTo>
                <a:cubicBezTo>
                  <a:pt x="9954" y="12949"/>
                  <a:pt x="9914" y="13390"/>
                  <a:pt x="9884" y="13460"/>
                </a:cubicBezTo>
                <a:cubicBezTo>
                  <a:pt x="9854" y="13530"/>
                  <a:pt x="9851" y="13664"/>
                  <a:pt x="9875" y="13757"/>
                </a:cubicBezTo>
                <a:cubicBezTo>
                  <a:pt x="9927" y="13951"/>
                  <a:pt x="10292" y="13989"/>
                  <a:pt x="10370" y="13807"/>
                </a:cubicBezTo>
                <a:cubicBezTo>
                  <a:pt x="10405" y="13726"/>
                  <a:pt x="10457" y="13724"/>
                  <a:pt x="10521" y="13800"/>
                </a:cubicBezTo>
                <a:cubicBezTo>
                  <a:pt x="10645" y="13950"/>
                  <a:pt x="11306" y="13935"/>
                  <a:pt x="11437" y="13782"/>
                </a:cubicBezTo>
                <a:cubicBezTo>
                  <a:pt x="11505" y="13702"/>
                  <a:pt x="11574" y="13704"/>
                  <a:pt x="11643" y="13788"/>
                </a:cubicBezTo>
                <a:cubicBezTo>
                  <a:pt x="11701" y="13857"/>
                  <a:pt x="12042" y="13905"/>
                  <a:pt x="12418" y="13893"/>
                </a:cubicBezTo>
                <a:cubicBezTo>
                  <a:pt x="12978" y="13875"/>
                  <a:pt x="13105" y="13834"/>
                  <a:pt x="13201" y="13645"/>
                </a:cubicBezTo>
                <a:cubicBezTo>
                  <a:pt x="13331" y="13388"/>
                  <a:pt x="13362" y="12001"/>
                  <a:pt x="13239" y="11892"/>
                </a:cubicBezTo>
                <a:cubicBezTo>
                  <a:pt x="13197" y="11854"/>
                  <a:pt x="13180" y="11744"/>
                  <a:pt x="13205" y="11650"/>
                </a:cubicBezTo>
                <a:cubicBezTo>
                  <a:pt x="13260" y="11441"/>
                  <a:pt x="13257" y="11440"/>
                  <a:pt x="12086" y="11427"/>
                </a:cubicBezTo>
                <a:lnTo>
                  <a:pt x="11144" y="11421"/>
                </a:lnTo>
                <a:lnTo>
                  <a:pt x="11119" y="12035"/>
                </a:lnTo>
                <a:cubicBezTo>
                  <a:pt x="11089" y="12808"/>
                  <a:pt x="10953" y="12880"/>
                  <a:pt x="10882" y="12158"/>
                </a:cubicBezTo>
                <a:cubicBezTo>
                  <a:pt x="10816" y="11491"/>
                  <a:pt x="10768" y="11365"/>
                  <a:pt x="10572" y="11365"/>
                </a:cubicBezTo>
                <a:cubicBezTo>
                  <a:pt x="10351" y="11365"/>
                  <a:pt x="10292" y="11148"/>
                  <a:pt x="10447" y="10901"/>
                </a:cubicBezTo>
                <a:cubicBezTo>
                  <a:pt x="10522" y="10782"/>
                  <a:pt x="10591" y="10599"/>
                  <a:pt x="10602" y="10492"/>
                </a:cubicBezTo>
                <a:cubicBezTo>
                  <a:pt x="10613" y="10385"/>
                  <a:pt x="10659" y="10262"/>
                  <a:pt x="10706" y="10219"/>
                </a:cubicBezTo>
                <a:cubicBezTo>
                  <a:pt x="10828" y="10106"/>
                  <a:pt x="11290" y="8898"/>
                  <a:pt x="11321" y="8608"/>
                </a:cubicBezTo>
                <a:cubicBezTo>
                  <a:pt x="11335" y="8472"/>
                  <a:pt x="11384" y="8292"/>
                  <a:pt x="11433" y="8205"/>
                </a:cubicBezTo>
                <a:cubicBezTo>
                  <a:pt x="11520" y="8049"/>
                  <a:pt x="12011" y="6668"/>
                  <a:pt x="12039" y="6502"/>
                </a:cubicBezTo>
                <a:cubicBezTo>
                  <a:pt x="12047" y="6453"/>
                  <a:pt x="12085" y="6361"/>
                  <a:pt x="12121" y="6297"/>
                </a:cubicBezTo>
                <a:cubicBezTo>
                  <a:pt x="12156" y="6233"/>
                  <a:pt x="12327" y="5910"/>
                  <a:pt x="12504" y="5578"/>
                </a:cubicBezTo>
                <a:cubicBezTo>
                  <a:pt x="12797" y="5027"/>
                  <a:pt x="13446" y="4265"/>
                  <a:pt x="13618" y="4265"/>
                </a:cubicBezTo>
                <a:cubicBezTo>
                  <a:pt x="13657" y="4265"/>
                  <a:pt x="13756" y="4189"/>
                  <a:pt x="13837" y="4104"/>
                </a:cubicBezTo>
                <a:cubicBezTo>
                  <a:pt x="13974" y="3959"/>
                  <a:pt x="13956" y="3921"/>
                  <a:pt x="13601" y="3552"/>
                </a:cubicBezTo>
                <a:cubicBezTo>
                  <a:pt x="13390" y="3334"/>
                  <a:pt x="13181" y="3156"/>
                  <a:pt x="13140" y="3156"/>
                </a:cubicBezTo>
                <a:cubicBezTo>
                  <a:pt x="13099" y="3156"/>
                  <a:pt x="13043" y="3097"/>
                  <a:pt x="13011" y="3026"/>
                </a:cubicBezTo>
                <a:cubicBezTo>
                  <a:pt x="12980" y="2954"/>
                  <a:pt x="12790" y="2773"/>
                  <a:pt x="12590" y="2623"/>
                </a:cubicBezTo>
                <a:cubicBezTo>
                  <a:pt x="12312" y="2414"/>
                  <a:pt x="12092" y="2348"/>
                  <a:pt x="11661" y="2344"/>
                </a:cubicBezTo>
                <a:cubicBezTo>
                  <a:pt x="10960" y="2338"/>
                  <a:pt x="10517" y="2625"/>
                  <a:pt x="9961" y="3441"/>
                </a:cubicBezTo>
                <a:cubicBezTo>
                  <a:pt x="9558" y="4033"/>
                  <a:pt x="9442" y="4081"/>
                  <a:pt x="9441" y="3645"/>
                </a:cubicBezTo>
                <a:cubicBezTo>
                  <a:pt x="9440" y="3141"/>
                  <a:pt x="9265" y="2500"/>
                  <a:pt x="9019" y="2096"/>
                </a:cubicBezTo>
                <a:cubicBezTo>
                  <a:pt x="8781" y="1706"/>
                  <a:pt x="8224" y="1205"/>
                  <a:pt x="8090" y="1260"/>
                </a:cubicBezTo>
                <a:cubicBezTo>
                  <a:pt x="8056" y="1274"/>
                  <a:pt x="7937" y="1211"/>
                  <a:pt x="7828" y="1124"/>
                </a:cubicBezTo>
                <a:cubicBezTo>
                  <a:pt x="7686" y="1011"/>
                  <a:pt x="7164" y="952"/>
                  <a:pt x="6012" y="913"/>
                </a:cubicBezTo>
                <a:cubicBezTo>
                  <a:pt x="4213" y="852"/>
                  <a:pt x="3333" y="750"/>
                  <a:pt x="2614" y="529"/>
                </a:cubicBezTo>
                <a:cubicBezTo>
                  <a:pt x="2349" y="447"/>
                  <a:pt x="2079" y="372"/>
                  <a:pt x="2012" y="361"/>
                </a:cubicBezTo>
                <a:cubicBezTo>
                  <a:pt x="1945" y="351"/>
                  <a:pt x="1769" y="251"/>
                  <a:pt x="1621" y="138"/>
                </a:cubicBezTo>
                <a:cubicBezTo>
                  <a:pt x="1472" y="26"/>
                  <a:pt x="1327" y="-28"/>
                  <a:pt x="1298" y="14"/>
                </a:cubicBezTo>
                <a:close/>
                <a:moveTo>
                  <a:pt x="14401" y="839"/>
                </a:moveTo>
                <a:cubicBezTo>
                  <a:pt x="14338" y="804"/>
                  <a:pt x="14293" y="811"/>
                  <a:pt x="14302" y="857"/>
                </a:cubicBezTo>
                <a:cubicBezTo>
                  <a:pt x="14311" y="903"/>
                  <a:pt x="14272" y="1063"/>
                  <a:pt x="14216" y="1210"/>
                </a:cubicBezTo>
                <a:cubicBezTo>
                  <a:pt x="14140" y="1408"/>
                  <a:pt x="14069" y="1459"/>
                  <a:pt x="13945" y="1402"/>
                </a:cubicBezTo>
                <a:cubicBezTo>
                  <a:pt x="13798" y="1335"/>
                  <a:pt x="13784" y="1359"/>
                  <a:pt x="13829" y="1613"/>
                </a:cubicBezTo>
                <a:cubicBezTo>
                  <a:pt x="13862" y="1805"/>
                  <a:pt x="13837" y="1955"/>
                  <a:pt x="13755" y="2053"/>
                </a:cubicBezTo>
                <a:cubicBezTo>
                  <a:pt x="13687" y="2135"/>
                  <a:pt x="13653" y="2281"/>
                  <a:pt x="13678" y="2375"/>
                </a:cubicBezTo>
                <a:cubicBezTo>
                  <a:pt x="13703" y="2469"/>
                  <a:pt x="13682" y="2609"/>
                  <a:pt x="13635" y="2691"/>
                </a:cubicBezTo>
                <a:cubicBezTo>
                  <a:pt x="13530" y="2873"/>
                  <a:pt x="13823" y="3212"/>
                  <a:pt x="14087" y="3212"/>
                </a:cubicBezTo>
                <a:cubicBezTo>
                  <a:pt x="14180" y="3212"/>
                  <a:pt x="14280" y="3242"/>
                  <a:pt x="14306" y="3280"/>
                </a:cubicBezTo>
                <a:cubicBezTo>
                  <a:pt x="14380" y="3386"/>
                  <a:pt x="14146" y="4250"/>
                  <a:pt x="13880" y="4847"/>
                </a:cubicBezTo>
                <a:cubicBezTo>
                  <a:pt x="13748" y="5144"/>
                  <a:pt x="13639" y="5450"/>
                  <a:pt x="13639" y="5523"/>
                </a:cubicBezTo>
                <a:cubicBezTo>
                  <a:pt x="13639" y="5882"/>
                  <a:pt x="13913" y="5424"/>
                  <a:pt x="14173" y="4630"/>
                </a:cubicBezTo>
                <a:cubicBezTo>
                  <a:pt x="14333" y="4141"/>
                  <a:pt x="14492" y="3661"/>
                  <a:pt x="14525" y="3565"/>
                </a:cubicBezTo>
                <a:cubicBezTo>
                  <a:pt x="14559" y="3469"/>
                  <a:pt x="14718" y="3355"/>
                  <a:pt x="14882" y="3317"/>
                </a:cubicBezTo>
                <a:cubicBezTo>
                  <a:pt x="15261" y="3228"/>
                  <a:pt x="15394" y="3053"/>
                  <a:pt x="15261" y="2821"/>
                </a:cubicBezTo>
                <a:cubicBezTo>
                  <a:pt x="15195" y="2706"/>
                  <a:pt x="15190" y="2631"/>
                  <a:pt x="15248" y="2580"/>
                </a:cubicBezTo>
                <a:cubicBezTo>
                  <a:pt x="15388" y="2455"/>
                  <a:pt x="15347" y="2164"/>
                  <a:pt x="15188" y="2164"/>
                </a:cubicBezTo>
                <a:cubicBezTo>
                  <a:pt x="14983" y="2164"/>
                  <a:pt x="14914" y="2039"/>
                  <a:pt x="15020" y="1855"/>
                </a:cubicBezTo>
                <a:cubicBezTo>
                  <a:pt x="15069" y="1770"/>
                  <a:pt x="15090" y="1620"/>
                  <a:pt x="15063" y="1520"/>
                </a:cubicBezTo>
                <a:cubicBezTo>
                  <a:pt x="15025" y="1376"/>
                  <a:pt x="14979" y="1369"/>
                  <a:pt x="14848" y="1470"/>
                </a:cubicBezTo>
                <a:cubicBezTo>
                  <a:pt x="14703" y="1582"/>
                  <a:pt x="14672" y="1551"/>
                  <a:pt x="14599" y="1247"/>
                </a:cubicBezTo>
                <a:cubicBezTo>
                  <a:pt x="14553" y="1057"/>
                  <a:pt x="14464" y="873"/>
                  <a:pt x="14401" y="839"/>
                </a:cubicBezTo>
                <a:close/>
                <a:moveTo>
                  <a:pt x="15171" y="11421"/>
                </a:moveTo>
                <a:cubicBezTo>
                  <a:pt x="13769" y="11421"/>
                  <a:pt x="13680" y="11436"/>
                  <a:pt x="13652" y="11644"/>
                </a:cubicBezTo>
                <a:cubicBezTo>
                  <a:pt x="13636" y="11766"/>
                  <a:pt x="13680" y="11915"/>
                  <a:pt x="13751" y="11973"/>
                </a:cubicBezTo>
                <a:cubicBezTo>
                  <a:pt x="13851" y="12053"/>
                  <a:pt x="13880" y="12270"/>
                  <a:pt x="13880" y="12927"/>
                </a:cubicBezTo>
                <a:cubicBezTo>
                  <a:pt x="13880" y="13393"/>
                  <a:pt x="13909" y="13810"/>
                  <a:pt x="13940" y="13856"/>
                </a:cubicBezTo>
                <a:cubicBezTo>
                  <a:pt x="13972" y="13902"/>
                  <a:pt x="14090" y="13925"/>
                  <a:pt x="14203" y="13906"/>
                </a:cubicBezTo>
                <a:cubicBezTo>
                  <a:pt x="14398" y="13873"/>
                  <a:pt x="14409" y="13827"/>
                  <a:pt x="14448" y="12964"/>
                </a:cubicBezTo>
                <a:cubicBezTo>
                  <a:pt x="14470" y="12467"/>
                  <a:pt x="14524" y="12059"/>
                  <a:pt x="14568" y="12059"/>
                </a:cubicBezTo>
                <a:cubicBezTo>
                  <a:pt x="14613" y="12059"/>
                  <a:pt x="14667" y="12467"/>
                  <a:pt x="14689" y="12964"/>
                </a:cubicBezTo>
                <a:lnTo>
                  <a:pt x="14728" y="13868"/>
                </a:lnTo>
                <a:lnTo>
                  <a:pt x="15231" y="13893"/>
                </a:lnTo>
                <a:cubicBezTo>
                  <a:pt x="15507" y="13906"/>
                  <a:pt x="15754" y="13864"/>
                  <a:pt x="15781" y="13800"/>
                </a:cubicBezTo>
                <a:cubicBezTo>
                  <a:pt x="15813" y="13726"/>
                  <a:pt x="15871" y="13729"/>
                  <a:pt x="15941" y="13813"/>
                </a:cubicBezTo>
                <a:cubicBezTo>
                  <a:pt x="16000" y="13884"/>
                  <a:pt x="16189" y="13926"/>
                  <a:pt x="16358" y="13906"/>
                </a:cubicBezTo>
                <a:cubicBezTo>
                  <a:pt x="16734" y="13861"/>
                  <a:pt x="16820" y="13530"/>
                  <a:pt x="16539" y="13224"/>
                </a:cubicBezTo>
                <a:lnTo>
                  <a:pt x="16358" y="13026"/>
                </a:lnTo>
                <a:lnTo>
                  <a:pt x="16530" y="12890"/>
                </a:lnTo>
                <a:cubicBezTo>
                  <a:pt x="16737" y="12730"/>
                  <a:pt x="16755" y="12502"/>
                  <a:pt x="16577" y="12289"/>
                </a:cubicBezTo>
                <a:cubicBezTo>
                  <a:pt x="16460" y="12148"/>
                  <a:pt x="16462" y="12121"/>
                  <a:pt x="16586" y="11991"/>
                </a:cubicBezTo>
                <a:cubicBezTo>
                  <a:pt x="16660" y="11913"/>
                  <a:pt x="16709" y="11755"/>
                  <a:pt x="16693" y="11638"/>
                </a:cubicBezTo>
                <a:cubicBezTo>
                  <a:pt x="16667" y="11441"/>
                  <a:pt x="16550" y="11421"/>
                  <a:pt x="15171" y="11421"/>
                </a:cubicBezTo>
                <a:close/>
                <a:moveTo>
                  <a:pt x="12005" y="14277"/>
                </a:moveTo>
                <a:cubicBezTo>
                  <a:pt x="11483" y="14277"/>
                  <a:pt x="11449" y="14296"/>
                  <a:pt x="11372" y="14587"/>
                </a:cubicBezTo>
                <a:lnTo>
                  <a:pt x="11291" y="14891"/>
                </a:lnTo>
                <a:lnTo>
                  <a:pt x="11106" y="14637"/>
                </a:lnTo>
                <a:cubicBezTo>
                  <a:pt x="10989" y="14479"/>
                  <a:pt x="10811" y="14383"/>
                  <a:pt x="10641" y="14383"/>
                </a:cubicBezTo>
                <a:cubicBezTo>
                  <a:pt x="10490" y="14382"/>
                  <a:pt x="9737" y="14355"/>
                  <a:pt x="8963" y="14321"/>
                </a:cubicBezTo>
                <a:cubicBezTo>
                  <a:pt x="7934" y="14275"/>
                  <a:pt x="7507" y="14297"/>
                  <a:pt x="7372" y="14401"/>
                </a:cubicBezTo>
                <a:cubicBezTo>
                  <a:pt x="7240" y="14503"/>
                  <a:pt x="7153" y="14509"/>
                  <a:pt x="7079" y="14420"/>
                </a:cubicBezTo>
                <a:cubicBezTo>
                  <a:pt x="7017" y="14345"/>
                  <a:pt x="6606" y="14303"/>
                  <a:pt x="6047" y="14315"/>
                </a:cubicBezTo>
                <a:lnTo>
                  <a:pt x="5122" y="14333"/>
                </a:lnTo>
                <a:lnTo>
                  <a:pt x="5122" y="16434"/>
                </a:lnTo>
                <a:lnTo>
                  <a:pt x="5122" y="18528"/>
                </a:lnTo>
                <a:lnTo>
                  <a:pt x="6111" y="18584"/>
                </a:lnTo>
                <a:cubicBezTo>
                  <a:pt x="7370" y="18658"/>
                  <a:pt x="7457" y="18864"/>
                  <a:pt x="6249" y="18906"/>
                </a:cubicBezTo>
                <a:cubicBezTo>
                  <a:pt x="5761" y="18923"/>
                  <a:pt x="5309" y="18970"/>
                  <a:pt x="5242" y="19011"/>
                </a:cubicBezTo>
                <a:cubicBezTo>
                  <a:pt x="5176" y="19052"/>
                  <a:pt x="5077" y="19079"/>
                  <a:pt x="5023" y="19067"/>
                </a:cubicBezTo>
                <a:cubicBezTo>
                  <a:pt x="4725" y="18999"/>
                  <a:pt x="4551" y="20716"/>
                  <a:pt x="4804" y="21235"/>
                </a:cubicBezTo>
                <a:cubicBezTo>
                  <a:pt x="4967" y="21572"/>
                  <a:pt x="5120" y="21564"/>
                  <a:pt x="5337" y="21204"/>
                </a:cubicBezTo>
                <a:cubicBezTo>
                  <a:pt x="5500" y="20934"/>
                  <a:pt x="5564" y="20913"/>
                  <a:pt x="6249" y="20913"/>
                </a:cubicBezTo>
                <a:cubicBezTo>
                  <a:pt x="7055" y="20913"/>
                  <a:pt x="7275" y="20788"/>
                  <a:pt x="7299" y="20318"/>
                </a:cubicBezTo>
                <a:lnTo>
                  <a:pt x="7312" y="20040"/>
                </a:lnTo>
                <a:lnTo>
                  <a:pt x="13846" y="19978"/>
                </a:lnTo>
                <a:cubicBezTo>
                  <a:pt x="18645" y="19933"/>
                  <a:pt x="20452" y="19883"/>
                  <a:pt x="20655" y="19779"/>
                </a:cubicBezTo>
                <a:cubicBezTo>
                  <a:pt x="21111" y="19547"/>
                  <a:pt x="21514" y="19103"/>
                  <a:pt x="21528" y="18819"/>
                </a:cubicBezTo>
                <a:cubicBezTo>
                  <a:pt x="21541" y="18579"/>
                  <a:pt x="21533" y="18576"/>
                  <a:pt x="21404" y="18745"/>
                </a:cubicBezTo>
                <a:cubicBezTo>
                  <a:pt x="21279" y="18908"/>
                  <a:pt x="20527" y="18922"/>
                  <a:pt x="14340" y="18900"/>
                </a:cubicBezTo>
                <a:cubicBezTo>
                  <a:pt x="9793" y="18883"/>
                  <a:pt x="7420" y="18834"/>
                  <a:pt x="7419" y="18757"/>
                </a:cubicBezTo>
                <a:cubicBezTo>
                  <a:pt x="7418" y="18693"/>
                  <a:pt x="7584" y="18628"/>
                  <a:pt x="7785" y="18608"/>
                </a:cubicBezTo>
                <a:cubicBezTo>
                  <a:pt x="8218" y="18566"/>
                  <a:pt x="8217" y="18576"/>
                  <a:pt x="7978" y="17152"/>
                </a:cubicBezTo>
                <a:cubicBezTo>
                  <a:pt x="7772" y="15924"/>
                  <a:pt x="7823" y="15380"/>
                  <a:pt x="8150" y="15380"/>
                </a:cubicBezTo>
                <a:lnTo>
                  <a:pt x="8348" y="15380"/>
                </a:lnTo>
                <a:lnTo>
                  <a:pt x="8391" y="16954"/>
                </a:lnTo>
                <a:lnTo>
                  <a:pt x="8430" y="18528"/>
                </a:lnTo>
                <a:lnTo>
                  <a:pt x="8796" y="18528"/>
                </a:lnTo>
                <a:lnTo>
                  <a:pt x="9157" y="18528"/>
                </a:lnTo>
                <a:lnTo>
                  <a:pt x="9196" y="16954"/>
                </a:lnTo>
                <a:cubicBezTo>
                  <a:pt x="9234" y="15479"/>
                  <a:pt x="9246" y="15380"/>
                  <a:pt x="9398" y="15380"/>
                </a:cubicBezTo>
                <a:cubicBezTo>
                  <a:pt x="9549" y="15380"/>
                  <a:pt x="9562" y="15479"/>
                  <a:pt x="9600" y="16954"/>
                </a:cubicBezTo>
                <a:lnTo>
                  <a:pt x="9643" y="18528"/>
                </a:lnTo>
                <a:lnTo>
                  <a:pt x="10409" y="18546"/>
                </a:lnTo>
                <a:cubicBezTo>
                  <a:pt x="10830" y="18558"/>
                  <a:pt x="11217" y="18516"/>
                  <a:pt x="11269" y="18453"/>
                </a:cubicBezTo>
                <a:cubicBezTo>
                  <a:pt x="11331" y="18379"/>
                  <a:pt x="11381" y="18386"/>
                  <a:pt x="11415" y="18466"/>
                </a:cubicBezTo>
                <a:cubicBezTo>
                  <a:pt x="11485" y="18627"/>
                  <a:pt x="13319" y="18605"/>
                  <a:pt x="13459" y="18441"/>
                </a:cubicBezTo>
                <a:cubicBezTo>
                  <a:pt x="13532" y="18355"/>
                  <a:pt x="13591" y="18358"/>
                  <a:pt x="13656" y="18453"/>
                </a:cubicBezTo>
                <a:cubicBezTo>
                  <a:pt x="13778" y="18629"/>
                  <a:pt x="14062" y="18625"/>
                  <a:pt x="14186" y="18447"/>
                </a:cubicBezTo>
                <a:cubicBezTo>
                  <a:pt x="14261" y="18339"/>
                  <a:pt x="14308" y="18339"/>
                  <a:pt x="14383" y="18447"/>
                </a:cubicBezTo>
                <a:cubicBezTo>
                  <a:pt x="14437" y="18524"/>
                  <a:pt x="14599" y="18584"/>
                  <a:pt x="14745" y="18584"/>
                </a:cubicBezTo>
                <a:lnTo>
                  <a:pt x="15007" y="18584"/>
                </a:lnTo>
                <a:lnTo>
                  <a:pt x="15029" y="16725"/>
                </a:lnTo>
                <a:cubicBezTo>
                  <a:pt x="15058" y="14237"/>
                  <a:pt x="15199" y="14196"/>
                  <a:pt x="15252" y="16663"/>
                </a:cubicBezTo>
                <a:lnTo>
                  <a:pt x="15295" y="18528"/>
                </a:lnTo>
                <a:lnTo>
                  <a:pt x="15631" y="18565"/>
                </a:lnTo>
                <a:cubicBezTo>
                  <a:pt x="15906" y="18594"/>
                  <a:pt x="15988" y="18552"/>
                  <a:pt x="16061" y="18354"/>
                </a:cubicBezTo>
                <a:lnTo>
                  <a:pt x="16151" y="18113"/>
                </a:lnTo>
                <a:lnTo>
                  <a:pt x="16358" y="18348"/>
                </a:lnTo>
                <a:cubicBezTo>
                  <a:pt x="16506" y="18516"/>
                  <a:pt x="16687" y="18584"/>
                  <a:pt x="16982" y="18584"/>
                </a:cubicBezTo>
                <a:cubicBezTo>
                  <a:pt x="17393" y="18584"/>
                  <a:pt x="17805" y="18324"/>
                  <a:pt x="17717" y="18119"/>
                </a:cubicBezTo>
                <a:cubicBezTo>
                  <a:pt x="17694" y="18064"/>
                  <a:pt x="17711" y="17986"/>
                  <a:pt x="17756" y="17945"/>
                </a:cubicBezTo>
                <a:cubicBezTo>
                  <a:pt x="17860" y="17853"/>
                  <a:pt x="17863" y="16990"/>
                  <a:pt x="17760" y="16898"/>
                </a:cubicBezTo>
                <a:cubicBezTo>
                  <a:pt x="17718" y="16860"/>
                  <a:pt x="17703" y="16756"/>
                  <a:pt x="17726" y="16669"/>
                </a:cubicBezTo>
                <a:cubicBezTo>
                  <a:pt x="17750" y="16577"/>
                  <a:pt x="17647" y="16381"/>
                  <a:pt x="17481" y="16198"/>
                </a:cubicBezTo>
                <a:cubicBezTo>
                  <a:pt x="17178" y="15865"/>
                  <a:pt x="17166" y="15671"/>
                  <a:pt x="17451" y="15671"/>
                </a:cubicBezTo>
                <a:cubicBezTo>
                  <a:pt x="17544" y="15671"/>
                  <a:pt x="17689" y="15589"/>
                  <a:pt x="17769" y="15486"/>
                </a:cubicBezTo>
                <a:cubicBezTo>
                  <a:pt x="17848" y="15382"/>
                  <a:pt x="17967" y="15330"/>
                  <a:pt x="18036" y="15368"/>
                </a:cubicBezTo>
                <a:cubicBezTo>
                  <a:pt x="18139" y="15425"/>
                  <a:pt x="18160" y="15700"/>
                  <a:pt x="18160" y="17016"/>
                </a:cubicBezTo>
                <a:lnTo>
                  <a:pt x="18160" y="18596"/>
                </a:lnTo>
                <a:lnTo>
                  <a:pt x="18543" y="18565"/>
                </a:lnTo>
                <a:lnTo>
                  <a:pt x="18926" y="18528"/>
                </a:lnTo>
                <a:lnTo>
                  <a:pt x="18969" y="16954"/>
                </a:lnTo>
                <a:cubicBezTo>
                  <a:pt x="19007" y="15490"/>
                  <a:pt x="19020" y="15380"/>
                  <a:pt x="19167" y="15380"/>
                </a:cubicBezTo>
                <a:cubicBezTo>
                  <a:pt x="19283" y="15380"/>
                  <a:pt x="19340" y="15490"/>
                  <a:pt x="19382" y="15789"/>
                </a:cubicBezTo>
                <a:cubicBezTo>
                  <a:pt x="19416" y="16033"/>
                  <a:pt x="19539" y="16316"/>
                  <a:pt x="19687" y="16496"/>
                </a:cubicBezTo>
                <a:cubicBezTo>
                  <a:pt x="19964" y="16829"/>
                  <a:pt x="19943" y="16954"/>
                  <a:pt x="19601" y="16954"/>
                </a:cubicBezTo>
                <a:cubicBezTo>
                  <a:pt x="19388" y="16954"/>
                  <a:pt x="19369" y="16987"/>
                  <a:pt x="19369" y="17431"/>
                </a:cubicBezTo>
                <a:cubicBezTo>
                  <a:pt x="19369" y="18142"/>
                  <a:pt x="19693" y="18566"/>
                  <a:pt x="20225" y="18559"/>
                </a:cubicBezTo>
                <a:cubicBezTo>
                  <a:pt x="20779" y="18551"/>
                  <a:pt x="21046" y="18331"/>
                  <a:pt x="21111" y="17828"/>
                </a:cubicBezTo>
                <a:cubicBezTo>
                  <a:pt x="21201" y="17135"/>
                  <a:pt x="21091" y="16655"/>
                  <a:pt x="20741" y="16223"/>
                </a:cubicBezTo>
                <a:cubicBezTo>
                  <a:pt x="20387" y="15786"/>
                  <a:pt x="20398" y="15671"/>
                  <a:pt x="20797" y="15671"/>
                </a:cubicBezTo>
                <a:cubicBezTo>
                  <a:pt x="21049" y="15671"/>
                  <a:pt x="21068" y="15651"/>
                  <a:pt x="21068" y="15281"/>
                </a:cubicBezTo>
                <a:cubicBezTo>
                  <a:pt x="21068" y="14674"/>
                  <a:pt x="20846" y="14370"/>
                  <a:pt x="20354" y="14302"/>
                </a:cubicBezTo>
                <a:cubicBezTo>
                  <a:pt x="20107" y="14268"/>
                  <a:pt x="19838" y="14308"/>
                  <a:pt x="19692" y="14395"/>
                </a:cubicBezTo>
                <a:cubicBezTo>
                  <a:pt x="19506" y="14506"/>
                  <a:pt x="19421" y="14508"/>
                  <a:pt x="19352" y="14408"/>
                </a:cubicBezTo>
                <a:cubicBezTo>
                  <a:pt x="19227" y="14227"/>
                  <a:pt x="17898" y="14233"/>
                  <a:pt x="17773" y="14414"/>
                </a:cubicBezTo>
                <a:cubicBezTo>
                  <a:pt x="17701" y="14518"/>
                  <a:pt x="17631" y="14518"/>
                  <a:pt x="17472" y="14414"/>
                </a:cubicBezTo>
                <a:cubicBezTo>
                  <a:pt x="17186" y="14226"/>
                  <a:pt x="16664" y="14245"/>
                  <a:pt x="16388" y="14451"/>
                </a:cubicBezTo>
                <a:cubicBezTo>
                  <a:pt x="16185" y="14602"/>
                  <a:pt x="16148" y="14602"/>
                  <a:pt x="16061" y="14451"/>
                </a:cubicBezTo>
                <a:cubicBezTo>
                  <a:pt x="15942" y="14245"/>
                  <a:pt x="15405" y="14218"/>
                  <a:pt x="15270" y="14414"/>
                </a:cubicBezTo>
                <a:cubicBezTo>
                  <a:pt x="15194" y="14522"/>
                  <a:pt x="15151" y="14522"/>
                  <a:pt x="15076" y="14414"/>
                </a:cubicBezTo>
                <a:cubicBezTo>
                  <a:pt x="14911" y="14176"/>
                  <a:pt x="14278" y="14243"/>
                  <a:pt x="14074" y="14519"/>
                </a:cubicBezTo>
                <a:lnTo>
                  <a:pt x="13893" y="14767"/>
                </a:lnTo>
                <a:lnTo>
                  <a:pt x="13803" y="14519"/>
                </a:lnTo>
                <a:cubicBezTo>
                  <a:pt x="13728" y="14318"/>
                  <a:pt x="13638" y="14277"/>
                  <a:pt x="13278" y="14277"/>
                </a:cubicBezTo>
                <a:cubicBezTo>
                  <a:pt x="13038" y="14277"/>
                  <a:pt x="12817" y="14332"/>
                  <a:pt x="12788" y="14401"/>
                </a:cubicBezTo>
                <a:cubicBezTo>
                  <a:pt x="12748" y="14492"/>
                  <a:pt x="12709" y="14492"/>
                  <a:pt x="12646" y="14401"/>
                </a:cubicBezTo>
                <a:cubicBezTo>
                  <a:pt x="12597" y="14332"/>
                  <a:pt x="12308" y="14277"/>
                  <a:pt x="12005" y="14277"/>
                </a:cubicBezTo>
                <a:close/>
              </a:path>
            </a:pathLst>
          </a:cu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5" name="Shape 2265"/>
          <p:cNvSpPr/>
          <p:nvPr/>
        </p:nvSpPr>
        <p:spPr>
          <a:xfrm>
            <a:off x="466836" y="520456"/>
            <a:ext cx="22703271"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Our organization </a:t>
            </a:r>
            <a:r>
              <a:t>is the largest American and international Muslim organization under a single leader</a:t>
            </a:r>
          </a:p>
        </p:txBody>
      </p:sp>
      <p:pic>
        <p:nvPicPr>
          <p:cNvPr id="2266" name="pasted-image.pdf"/>
          <p:cNvPicPr>
            <a:picLocks noChangeAspect="1"/>
          </p:cNvPicPr>
          <p:nvPr/>
        </p:nvPicPr>
        <p:blipFill>
          <a:blip r:embed="rId2">
            <a:extLst/>
          </a:blip>
          <a:stretch>
            <a:fillRect/>
          </a:stretch>
        </p:blipFill>
        <p:spPr>
          <a:xfrm>
            <a:off x="11459258" y="8231678"/>
            <a:ext cx="6147688" cy="4565441"/>
          </a:xfrm>
          <a:prstGeom prst="rect">
            <a:avLst/>
          </a:prstGeom>
          <a:ln w="12700">
            <a:miter lim="400000"/>
          </a:ln>
        </p:spPr>
      </p:pic>
      <p:pic>
        <p:nvPicPr>
          <p:cNvPr id="2267" name="pasted-image.pdf"/>
          <p:cNvPicPr>
            <a:picLocks noChangeAspect="1"/>
          </p:cNvPicPr>
          <p:nvPr/>
        </p:nvPicPr>
        <p:blipFill>
          <a:blip r:embed="rId3">
            <a:extLst/>
          </a:blip>
          <a:srcRect/>
          <a:stretch>
            <a:fillRect/>
          </a:stretch>
        </p:blipFill>
        <p:spPr>
          <a:xfrm>
            <a:off x="1588030" y="3220532"/>
            <a:ext cx="13079087" cy="8725291"/>
          </a:xfrm>
          <a:prstGeom prst="rect">
            <a:avLst/>
          </a:prstGeom>
          <a:ln w="12700">
            <a:miter lim="400000"/>
          </a:ln>
        </p:spPr>
      </p:pic>
      <p:grpSp>
        <p:nvGrpSpPr>
          <p:cNvPr id="2270" name="Group 2270"/>
          <p:cNvGrpSpPr/>
          <p:nvPr/>
        </p:nvGrpSpPr>
        <p:grpSpPr>
          <a:xfrm>
            <a:off x="19536728" y="3357727"/>
            <a:ext cx="3256823" cy="9169159"/>
            <a:chOff x="0" y="-374418"/>
            <a:chExt cx="3256821" cy="9169157"/>
          </a:xfrm>
        </p:grpSpPr>
        <p:pic>
          <p:nvPicPr>
            <p:cNvPr id="2268" name="pasted-image.pdf"/>
            <p:cNvPicPr>
              <a:picLocks noChangeAspect="1"/>
            </p:cNvPicPr>
            <p:nvPr/>
          </p:nvPicPr>
          <p:blipFill>
            <a:blip r:embed="rId4">
              <a:extLst/>
            </a:blip>
            <a:srcRect l="2604" t="16385" r="77645" b="44719"/>
            <a:stretch>
              <a:fillRect/>
            </a:stretch>
          </p:blipFill>
          <p:spPr>
            <a:xfrm>
              <a:off x="43060" y="-374419"/>
              <a:ext cx="3170710" cy="4462370"/>
            </a:xfrm>
            <a:prstGeom prst="rect">
              <a:avLst/>
            </a:prstGeom>
            <a:ln w="12700" cap="flat">
              <a:noFill/>
              <a:miter lim="400000"/>
            </a:ln>
            <a:effectLst>
              <a:outerShdw blurRad="88900" dist="83821" dir="1816601" rotWithShape="0">
                <a:srgbClr val="000000">
                  <a:alpha val="50000"/>
                </a:srgbClr>
              </a:outerShdw>
            </a:effectLst>
          </p:spPr>
        </p:pic>
        <p:pic>
          <p:nvPicPr>
            <p:cNvPr id="2269" name="pasted-image.pdf"/>
            <p:cNvPicPr>
              <a:picLocks noChangeAspect="1"/>
            </p:cNvPicPr>
            <p:nvPr/>
          </p:nvPicPr>
          <p:blipFill>
            <a:blip r:embed="rId4">
              <a:extLst/>
            </a:blip>
            <a:srcRect l="2200" t="57332" r="77512" b="5722"/>
            <a:stretch>
              <a:fillRect/>
            </a:stretch>
          </p:blipFill>
          <p:spPr>
            <a:xfrm>
              <a:off x="0" y="4556013"/>
              <a:ext cx="3256822" cy="4238727"/>
            </a:xfrm>
            <a:prstGeom prst="rect">
              <a:avLst/>
            </a:prstGeom>
            <a:ln w="12700" cap="flat">
              <a:noFill/>
              <a:miter lim="400000"/>
            </a:ln>
            <a:effectLst>
              <a:outerShdw blurRad="88900" dist="83821" dir="1816601" rotWithShape="0">
                <a:srgbClr val="000000">
                  <a:alpha val="50000"/>
                </a:srgbClr>
              </a:outerShdw>
            </a:effectLst>
          </p:spPr>
        </p:pic>
      </p:grpSp>
      <p:sp>
        <p:nvSpPr>
          <p:cNvPr id="2271" name="Shape 2271"/>
          <p:cNvSpPr/>
          <p:nvPr/>
        </p:nvSpPr>
        <p:spPr>
          <a:xfrm>
            <a:off x="19249097" y="12825673"/>
            <a:ext cx="3832085" cy="399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000"/>
            </a:lvl1pPr>
          </a:lstStyle>
          <a:p>
            <a:r>
              <a:t>Muslim periodicals since 1902</a:t>
            </a:r>
          </a:p>
        </p:txBody>
      </p:sp>
      <p:sp>
        <p:nvSpPr>
          <p:cNvPr id="2272" name="Shape 2272"/>
          <p:cNvSpPr/>
          <p:nvPr/>
        </p:nvSpPr>
        <p:spPr>
          <a:xfrm>
            <a:off x="2883364" y="1977286"/>
            <a:ext cx="18617272" cy="6348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3500" b="1">
                <a:latin typeface="+mj-lt"/>
                <a:ea typeface="+mj-ea"/>
                <a:cs typeface="+mj-cs"/>
                <a:sym typeface="Helvetica Neue"/>
              </a:defRPr>
            </a:lvl1pPr>
          </a:lstStyle>
          <a:p>
            <a:r>
              <a:t>Global expansion to 207 countries since 1889; established in America in 1920</a:t>
            </a:r>
          </a:p>
        </p:txBody>
      </p:sp>
      <p:sp>
        <p:nvSpPr>
          <p:cNvPr id="2273" name="Shape 2273"/>
          <p:cNvSpPr/>
          <p:nvPr/>
        </p:nvSpPr>
        <p:spPr>
          <a:xfrm>
            <a:off x="12712857" y="7515111"/>
            <a:ext cx="3640396" cy="854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500" b="1">
                <a:latin typeface="+mj-lt"/>
                <a:ea typeface="+mj-ea"/>
                <a:cs typeface="+mj-cs"/>
                <a:sym typeface="Helvetica Neue"/>
              </a:defRPr>
            </a:lvl1pPr>
          </a:lstStyle>
          <a:p>
            <a:r>
              <a:t>Located in over 70 chapters in America</a:t>
            </a: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6" name="pasted-image.tiff"/>
          <p:cNvPicPr>
            <a:picLocks noChangeAspect="1"/>
          </p:cNvPicPr>
          <p:nvPr/>
        </p:nvPicPr>
        <p:blipFill>
          <a:blip r:embed="rId2">
            <a:extLst/>
          </a:blip>
          <a:stretch>
            <a:fillRect/>
          </a:stretch>
        </p:blipFill>
        <p:spPr>
          <a:xfrm>
            <a:off x="8369300" y="1606580"/>
            <a:ext cx="15754259" cy="10502840"/>
          </a:xfrm>
          <a:prstGeom prst="rect">
            <a:avLst/>
          </a:prstGeom>
          <a:ln w="12700">
            <a:miter lim="400000"/>
          </a:ln>
        </p:spPr>
      </p:pic>
      <p:pic>
        <p:nvPicPr>
          <p:cNvPr id="3137" name="Screen Shot 2015-10-23 at 8.25.34 AM-filtered.png"/>
          <p:cNvPicPr>
            <a:picLocks noChangeAspect="1"/>
          </p:cNvPicPr>
          <p:nvPr/>
        </p:nvPicPr>
        <p:blipFill>
          <a:blip r:embed="rId3">
            <a:extLst/>
          </a:blip>
          <a:srcRect l="7349" t="26322" r="7716" b="35564"/>
          <a:stretch>
            <a:fillRect/>
          </a:stretch>
        </p:blipFill>
        <p:spPr>
          <a:xfrm>
            <a:off x="21814776" y="11888018"/>
            <a:ext cx="1986676" cy="1375966"/>
          </a:xfrm>
          <a:custGeom>
            <a:avLst/>
            <a:gdLst/>
            <a:ahLst/>
            <a:cxnLst>
              <a:cxn ang="0">
                <a:pos x="wd2" y="hd2"/>
              </a:cxn>
              <a:cxn ang="5400000">
                <a:pos x="wd2" y="hd2"/>
              </a:cxn>
              <a:cxn ang="10800000">
                <a:pos x="wd2" y="hd2"/>
              </a:cxn>
              <a:cxn ang="16200000">
                <a:pos x="wd2" y="hd2"/>
              </a:cxn>
            </a:cxnLst>
            <a:rect l="0" t="0" r="r" b="b"/>
            <a:pathLst>
              <a:path w="21533" h="21481" extrusionOk="0">
                <a:moveTo>
                  <a:pt x="1298" y="14"/>
                </a:moveTo>
                <a:cubicBezTo>
                  <a:pt x="1203" y="152"/>
                  <a:pt x="1275" y="1593"/>
                  <a:pt x="1410" y="2264"/>
                </a:cubicBezTo>
                <a:cubicBezTo>
                  <a:pt x="1581" y="3116"/>
                  <a:pt x="1801" y="3723"/>
                  <a:pt x="2184" y="4420"/>
                </a:cubicBezTo>
                <a:cubicBezTo>
                  <a:pt x="2355" y="4731"/>
                  <a:pt x="2475" y="5033"/>
                  <a:pt x="2451" y="5089"/>
                </a:cubicBezTo>
                <a:cubicBezTo>
                  <a:pt x="2395" y="5219"/>
                  <a:pt x="1974" y="5156"/>
                  <a:pt x="1836" y="4996"/>
                </a:cubicBezTo>
                <a:cubicBezTo>
                  <a:pt x="1645" y="4775"/>
                  <a:pt x="1042" y="4372"/>
                  <a:pt x="1040" y="4463"/>
                </a:cubicBezTo>
                <a:cubicBezTo>
                  <a:pt x="1038" y="4512"/>
                  <a:pt x="995" y="4474"/>
                  <a:pt x="941" y="4376"/>
                </a:cubicBezTo>
                <a:cubicBezTo>
                  <a:pt x="810" y="4140"/>
                  <a:pt x="142" y="3447"/>
                  <a:pt x="46" y="3447"/>
                </a:cubicBezTo>
                <a:cubicBezTo>
                  <a:pt x="-59" y="3447"/>
                  <a:pt x="31" y="5499"/>
                  <a:pt x="145" y="5696"/>
                </a:cubicBezTo>
                <a:cubicBezTo>
                  <a:pt x="195" y="5782"/>
                  <a:pt x="211" y="5886"/>
                  <a:pt x="184" y="5925"/>
                </a:cubicBezTo>
                <a:cubicBezTo>
                  <a:pt x="111" y="6030"/>
                  <a:pt x="401" y="7501"/>
                  <a:pt x="524" y="7648"/>
                </a:cubicBezTo>
                <a:cubicBezTo>
                  <a:pt x="581" y="7716"/>
                  <a:pt x="614" y="7835"/>
                  <a:pt x="592" y="7914"/>
                </a:cubicBezTo>
                <a:cubicBezTo>
                  <a:pt x="571" y="7993"/>
                  <a:pt x="648" y="8261"/>
                  <a:pt x="764" y="8509"/>
                </a:cubicBezTo>
                <a:cubicBezTo>
                  <a:pt x="881" y="8757"/>
                  <a:pt x="993" y="9069"/>
                  <a:pt x="1010" y="9197"/>
                </a:cubicBezTo>
                <a:cubicBezTo>
                  <a:pt x="1062" y="9591"/>
                  <a:pt x="1612" y="10690"/>
                  <a:pt x="2102" y="11384"/>
                </a:cubicBezTo>
                <a:cubicBezTo>
                  <a:pt x="2576" y="12054"/>
                  <a:pt x="3669" y="13087"/>
                  <a:pt x="3763" y="12951"/>
                </a:cubicBezTo>
                <a:cubicBezTo>
                  <a:pt x="3791" y="12911"/>
                  <a:pt x="3873" y="12954"/>
                  <a:pt x="3943" y="13044"/>
                </a:cubicBezTo>
                <a:cubicBezTo>
                  <a:pt x="4089" y="13232"/>
                  <a:pt x="4749" y="13508"/>
                  <a:pt x="4817" y="13410"/>
                </a:cubicBezTo>
                <a:cubicBezTo>
                  <a:pt x="4841" y="13374"/>
                  <a:pt x="4918" y="13411"/>
                  <a:pt x="4984" y="13491"/>
                </a:cubicBezTo>
                <a:cubicBezTo>
                  <a:pt x="5160" y="13701"/>
                  <a:pt x="7458" y="13681"/>
                  <a:pt x="7785" y="13466"/>
                </a:cubicBezTo>
                <a:cubicBezTo>
                  <a:pt x="7918" y="13378"/>
                  <a:pt x="8053" y="13293"/>
                  <a:pt x="8086" y="13280"/>
                </a:cubicBezTo>
                <a:cubicBezTo>
                  <a:pt x="8119" y="13267"/>
                  <a:pt x="8177" y="13246"/>
                  <a:pt x="8211" y="13230"/>
                </a:cubicBezTo>
                <a:cubicBezTo>
                  <a:pt x="8244" y="13215"/>
                  <a:pt x="8304" y="13193"/>
                  <a:pt x="8348" y="13181"/>
                </a:cubicBezTo>
                <a:cubicBezTo>
                  <a:pt x="8648" y="13100"/>
                  <a:pt x="8868" y="12950"/>
                  <a:pt x="8907" y="12803"/>
                </a:cubicBezTo>
                <a:cubicBezTo>
                  <a:pt x="8933" y="12708"/>
                  <a:pt x="8984" y="12663"/>
                  <a:pt x="9024" y="12697"/>
                </a:cubicBezTo>
                <a:cubicBezTo>
                  <a:pt x="9063" y="12732"/>
                  <a:pt x="9253" y="12595"/>
                  <a:pt x="9445" y="12394"/>
                </a:cubicBezTo>
                <a:cubicBezTo>
                  <a:pt x="9793" y="12030"/>
                  <a:pt x="9795" y="12025"/>
                  <a:pt x="9617" y="11855"/>
                </a:cubicBezTo>
                <a:cubicBezTo>
                  <a:pt x="9447" y="11692"/>
                  <a:pt x="9441" y="11614"/>
                  <a:pt x="9441" y="9953"/>
                </a:cubicBezTo>
                <a:cubicBezTo>
                  <a:pt x="9441" y="8453"/>
                  <a:pt x="9422" y="8207"/>
                  <a:pt x="9308" y="8143"/>
                </a:cubicBezTo>
                <a:cubicBezTo>
                  <a:pt x="9235" y="8103"/>
                  <a:pt x="9117" y="8122"/>
                  <a:pt x="9045" y="8187"/>
                </a:cubicBezTo>
                <a:cubicBezTo>
                  <a:pt x="8938" y="8284"/>
                  <a:pt x="8906" y="8613"/>
                  <a:pt x="8873" y="10039"/>
                </a:cubicBezTo>
                <a:cubicBezTo>
                  <a:pt x="8840" y="11478"/>
                  <a:pt x="8814" y="11774"/>
                  <a:pt x="8714" y="11774"/>
                </a:cubicBezTo>
                <a:cubicBezTo>
                  <a:pt x="8613" y="11774"/>
                  <a:pt x="8586" y="11485"/>
                  <a:pt x="8568" y="10027"/>
                </a:cubicBezTo>
                <a:cubicBezTo>
                  <a:pt x="8555" y="9068"/>
                  <a:pt x="8511" y="8235"/>
                  <a:pt x="8469" y="8174"/>
                </a:cubicBezTo>
                <a:cubicBezTo>
                  <a:pt x="8420" y="8104"/>
                  <a:pt x="8321" y="8119"/>
                  <a:pt x="8193" y="8218"/>
                </a:cubicBezTo>
                <a:cubicBezTo>
                  <a:pt x="7995" y="8371"/>
                  <a:pt x="7992" y="8392"/>
                  <a:pt x="7970" y="10070"/>
                </a:cubicBezTo>
                <a:cubicBezTo>
                  <a:pt x="7951" y="11489"/>
                  <a:pt x="7925" y="11774"/>
                  <a:pt x="7823" y="11774"/>
                </a:cubicBezTo>
                <a:cubicBezTo>
                  <a:pt x="7722" y="11774"/>
                  <a:pt x="7700" y="11483"/>
                  <a:pt x="7682" y="9977"/>
                </a:cubicBezTo>
                <a:cubicBezTo>
                  <a:pt x="7668" y="8874"/>
                  <a:pt x="7625" y="8122"/>
                  <a:pt x="7570" y="8026"/>
                </a:cubicBezTo>
                <a:cubicBezTo>
                  <a:pt x="7520" y="7940"/>
                  <a:pt x="7507" y="7831"/>
                  <a:pt x="7540" y="7784"/>
                </a:cubicBezTo>
                <a:cubicBezTo>
                  <a:pt x="7633" y="7649"/>
                  <a:pt x="8583" y="7649"/>
                  <a:pt x="8697" y="7784"/>
                </a:cubicBezTo>
                <a:cubicBezTo>
                  <a:pt x="8769" y="7870"/>
                  <a:pt x="8859" y="7866"/>
                  <a:pt x="9002" y="7772"/>
                </a:cubicBezTo>
                <a:cubicBezTo>
                  <a:pt x="9281" y="7589"/>
                  <a:pt x="9443" y="7607"/>
                  <a:pt x="9617" y="7834"/>
                </a:cubicBezTo>
                <a:cubicBezTo>
                  <a:pt x="9747" y="8003"/>
                  <a:pt x="9764" y="8223"/>
                  <a:pt x="9764" y="9680"/>
                </a:cubicBezTo>
                <a:cubicBezTo>
                  <a:pt x="9764" y="11026"/>
                  <a:pt x="9788" y="11363"/>
                  <a:pt x="9888" y="11483"/>
                </a:cubicBezTo>
                <a:cubicBezTo>
                  <a:pt x="9985" y="11599"/>
                  <a:pt x="10003" y="11812"/>
                  <a:pt x="9974" y="12481"/>
                </a:cubicBezTo>
                <a:cubicBezTo>
                  <a:pt x="9954" y="12949"/>
                  <a:pt x="9914" y="13390"/>
                  <a:pt x="9884" y="13460"/>
                </a:cubicBezTo>
                <a:cubicBezTo>
                  <a:pt x="9854" y="13530"/>
                  <a:pt x="9851" y="13664"/>
                  <a:pt x="9875" y="13757"/>
                </a:cubicBezTo>
                <a:cubicBezTo>
                  <a:pt x="9927" y="13951"/>
                  <a:pt x="10292" y="13989"/>
                  <a:pt x="10370" y="13807"/>
                </a:cubicBezTo>
                <a:cubicBezTo>
                  <a:pt x="10405" y="13726"/>
                  <a:pt x="10457" y="13724"/>
                  <a:pt x="10521" y="13800"/>
                </a:cubicBezTo>
                <a:cubicBezTo>
                  <a:pt x="10645" y="13950"/>
                  <a:pt x="11306" y="13935"/>
                  <a:pt x="11437" y="13782"/>
                </a:cubicBezTo>
                <a:cubicBezTo>
                  <a:pt x="11505" y="13702"/>
                  <a:pt x="11574" y="13704"/>
                  <a:pt x="11643" y="13788"/>
                </a:cubicBezTo>
                <a:cubicBezTo>
                  <a:pt x="11701" y="13857"/>
                  <a:pt x="12042" y="13905"/>
                  <a:pt x="12418" y="13893"/>
                </a:cubicBezTo>
                <a:cubicBezTo>
                  <a:pt x="12978" y="13875"/>
                  <a:pt x="13105" y="13834"/>
                  <a:pt x="13201" y="13645"/>
                </a:cubicBezTo>
                <a:cubicBezTo>
                  <a:pt x="13331" y="13388"/>
                  <a:pt x="13362" y="12001"/>
                  <a:pt x="13239" y="11892"/>
                </a:cubicBezTo>
                <a:cubicBezTo>
                  <a:pt x="13197" y="11854"/>
                  <a:pt x="13180" y="11744"/>
                  <a:pt x="13205" y="11650"/>
                </a:cubicBezTo>
                <a:cubicBezTo>
                  <a:pt x="13260" y="11441"/>
                  <a:pt x="13257" y="11440"/>
                  <a:pt x="12086" y="11427"/>
                </a:cubicBezTo>
                <a:lnTo>
                  <a:pt x="11144" y="11421"/>
                </a:lnTo>
                <a:lnTo>
                  <a:pt x="11119" y="12035"/>
                </a:lnTo>
                <a:cubicBezTo>
                  <a:pt x="11089" y="12808"/>
                  <a:pt x="10953" y="12880"/>
                  <a:pt x="10882" y="12158"/>
                </a:cubicBezTo>
                <a:cubicBezTo>
                  <a:pt x="10816" y="11491"/>
                  <a:pt x="10768" y="11365"/>
                  <a:pt x="10572" y="11365"/>
                </a:cubicBezTo>
                <a:cubicBezTo>
                  <a:pt x="10351" y="11365"/>
                  <a:pt x="10292" y="11148"/>
                  <a:pt x="10447" y="10901"/>
                </a:cubicBezTo>
                <a:cubicBezTo>
                  <a:pt x="10522" y="10782"/>
                  <a:pt x="10591" y="10599"/>
                  <a:pt x="10602" y="10492"/>
                </a:cubicBezTo>
                <a:cubicBezTo>
                  <a:pt x="10613" y="10385"/>
                  <a:pt x="10659" y="10262"/>
                  <a:pt x="10706" y="10219"/>
                </a:cubicBezTo>
                <a:cubicBezTo>
                  <a:pt x="10828" y="10106"/>
                  <a:pt x="11290" y="8898"/>
                  <a:pt x="11321" y="8608"/>
                </a:cubicBezTo>
                <a:cubicBezTo>
                  <a:pt x="11335" y="8472"/>
                  <a:pt x="11384" y="8292"/>
                  <a:pt x="11433" y="8205"/>
                </a:cubicBezTo>
                <a:cubicBezTo>
                  <a:pt x="11520" y="8049"/>
                  <a:pt x="12011" y="6668"/>
                  <a:pt x="12039" y="6502"/>
                </a:cubicBezTo>
                <a:cubicBezTo>
                  <a:pt x="12047" y="6453"/>
                  <a:pt x="12085" y="6361"/>
                  <a:pt x="12121" y="6297"/>
                </a:cubicBezTo>
                <a:cubicBezTo>
                  <a:pt x="12156" y="6233"/>
                  <a:pt x="12327" y="5910"/>
                  <a:pt x="12504" y="5578"/>
                </a:cubicBezTo>
                <a:cubicBezTo>
                  <a:pt x="12797" y="5027"/>
                  <a:pt x="13446" y="4265"/>
                  <a:pt x="13618" y="4265"/>
                </a:cubicBezTo>
                <a:cubicBezTo>
                  <a:pt x="13657" y="4265"/>
                  <a:pt x="13756" y="4189"/>
                  <a:pt x="13837" y="4104"/>
                </a:cubicBezTo>
                <a:cubicBezTo>
                  <a:pt x="13974" y="3959"/>
                  <a:pt x="13956" y="3921"/>
                  <a:pt x="13601" y="3552"/>
                </a:cubicBezTo>
                <a:cubicBezTo>
                  <a:pt x="13390" y="3334"/>
                  <a:pt x="13181" y="3156"/>
                  <a:pt x="13140" y="3156"/>
                </a:cubicBezTo>
                <a:cubicBezTo>
                  <a:pt x="13099" y="3156"/>
                  <a:pt x="13043" y="3097"/>
                  <a:pt x="13011" y="3026"/>
                </a:cubicBezTo>
                <a:cubicBezTo>
                  <a:pt x="12980" y="2954"/>
                  <a:pt x="12790" y="2773"/>
                  <a:pt x="12590" y="2623"/>
                </a:cubicBezTo>
                <a:cubicBezTo>
                  <a:pt x="12312" y="2414"/>
                  <a:pt x="12092" y="2348"/>
                  <a:pt x="11661" y="2344"/>
                </a:cubicBezTo>
                <a:cubicBezTo>
                  <a:pt x="10960" y="2338"/>
                  <a:pt x="10517" y="2625"/>
                  <a:pt x="9961" y="3441"/>
                </a:cubicBezTo>
                <a:cubicBezTo>
                  <a:pt x="9558" y="4033"/>
                  <a:pt x="9442" y="4081"/>
                  <a:pt x="9441" y="3645"/>
                </a:cubicBezTo>
                <a:cubicBezTo>
                  <a:pt x="9440" y="3141"/>
                  <a:pt x="9265" y="2500"/>
                  <a:pt x="9019" y="2096"/>
                </a:cubicBezTo>
                <a:cubicBezTo>
                  <a:pt x="8781" y="1706"/>
                  <a:pt x="8224" y="1205"/>
                  <a:pt x="8090" y="1260"/>
                </a:cubicBezTo>
                <a:cubicBezTo>
                  <a:pt x="8056" y="1274"/>
                  <a:pt x="7937" y="1211"/>
                  <a:pt x="7828" y="1124"/>
                </a:cubicBezTo>
                <a:cubicBezTo>
                  <a:pt x="7686" y="1011"/>
                  <a:pt x="7164" y="952"/>
                  <a:pt x="6012" y="913"/>
                </a:cubicBezTo>
                <a:cubicBezTo>
                  <a:pt x="4213" y="852"/>
                  <a:pt x="3333" y="750"/>
                  <a:pt x="2614" y="529"/>
                </a:cubicBezTo>
                <a:cubicBezTo>
                  <a:pt x="2349" y="447"/>
                  <a:pt x="2079" y="372"/>
                  <a:pt x="2012" y="361"/>
                </a:cubicBezTo>
                <a:cubicBezTo>
                  <a:pt x="1945" y="351"/>
                  <a:pt x="1769" y="251"/>
                  <a:pt x="1621" y="138"/>
                </a:cubicBezTo>
                <a:cubicBezTo>
                  <a:pt x="1472" y="26"/>
                  <a:pt x="1327" y="-28"/>
                  <a:pt x="1298" y="14"/>
                </a:cubicBezTo>
                <a:close/>
                <a:moveTo>
                  <a:pt x="14401" y="839"/>
                </a:moveTo>
                <a:cubicBezTo>
                  <a:pt x="14338" y="804"/>
                  <a:pt x="14293" y="811"/>
                  <a:pt x="14302" y="857"/>
                </a:cubicBezTo>
                <a:cubicBezTo>
                  <a:pt x="14311" y="903"/>
                  <a:pt x="14272" y="1063"/>
                  <a:pt x="14216" y="1210"/>
                </a:cubicBezTo>
                <a:cubicBezTo>
                  <a:pt x="14140" y="1408"/>
                  <a:pt x="14069" y="1459"/>
                  <a:pt x="13945" y="1402"/>
                </a:cubicBezTo>
                <a:cubicBezTo>
                  <a:pt x="13798" y="1335"/>
                  <a:pt x="13784" y="1359"/>
                  <a:pt x="13829" y="1613"/>
                </a:cubicBezTo>
                <a:cubicBezTo>
                  <a:pt x="13862" y="1805"/>
                  <a:pt x="13837" y="1955"/>
                  <a:pt x="13755" y="2053"/>
                </a:cubicBezTo>
                <a:cubicBezTo>
                  <a:pt x="13687" y="2135"/>
                  <a:pt x="13653" y="2281"/>
                  <a:pt x="13678" y="2375"/>
                </a:cubicBezTo>
                <a:cubicBezTo>
                  <a:pt x="13703" y="2469"/>
                  <a:pt x="13682" y="2609"/>
                  <a:pt x="13635" y="2691"/>
                </a:cubicBezTo>
                <a:cubicBezTo>
                  <a:pt x="13530" y="2873"/>
                  <a:pt x="13823" y="3212"/>
                  <a:pt x="14087" y="3212"/>
                </a:cubicBezTo>
                <a:cubicBezTo>
                  <a:pt x="14180" y="3212"/>
                  <a:pt x="14280" y="3242"/>
                  <a:pt x="14306" y="3280"/>
                </a:cubicBezTo>
                <a:cubicBezTo>
                  <a:pt x="14380" y="3386"/>
                  <a:pt x="14146" y="4250"/>
                  <a:pt x="13880" y="4847"/>
                </a:cubicBezTo>
                <a:cubicBezTo>
                  <a:pt x="13748" y="5144"/>
                  <a:pt x="13639" y="5450"/>
                  <a:pt x="13639" y="5523"/>
                </a:cubicBezTo>
                <a:cubicBezTo>
                  <a:pt x="13639" y="5882"/>
                  <a:pt x="13913" y="5424"/>
                  <a:pt x="14173" y="4630"/>
                </a:cubicBezTo>
                <a:cubicBezTo>
                  <a:pt x="14333" y="4141"/>
                  <a:pt x="14492" y="3661"/>
                  <a:pt x="14525" y="3565"/>
                </a:cubicBezTo>
                <a:cubicBezTo>
                  <a:pt x="14559" y="3469"/>
                  <a:pt x="14718" y="3355"/>
                  <a:pt x="14882" y="3317"/>
                </a:cubicBezTo>
                <a:cubicBezTo>
                  <a:pt x="15261" y="3228"/>
                  <a:pt x="15394" y="3053"/>
                  <a:pt x="15261" y="2821"/>
                </a:cubicBezTo>
                <a:cubicBezTo>
                  <a:pt x="15195" y="2706"/>
                  <a:pt x="15190" y="2631"/>
                  <a:pt x="15248" y="2580"/>
                </a:cubicBezTo>
                <a:cubicBezTo>
                  <a:pt x="15388" y="2455"/>
                  <a:pt x="15347" y="2164"/>
                  <a:pt x="15188" y="2164"/>
                </a:cubicBezTo>
                <a:cubicBezTo>
                  <a:pt x="14983" y="2164"/>
                  <a:pt x="14914" y="2039"/>
                  <a:pt x="15020" y="1855"/>
                </a:cubicBezTo>
                <a:cubicBezTo>
                  <a:pt x="15069" y="1770"/>
                  <a:pt x="15090" y="1620"/>
                  <a:pt x="15063" y="1520"/>
                </a:cubicBezTo>
                <a:cubicBezTo>
                  <a:pt x="15025" y="1376"/>
                  <a:pt x="14979" y="1369"/>
                  <a:pt x="14848" y="1470"/>
                </a:cubicBezTo>
                <a:cubicBezTo>
                  <a:pt x="14703" y="1582"/>
                  <a:pt x="14672" y="1551"/>
                  <a:pt x="14599" y="1247"/>
                </a:cubicBezTo>
                <a:cubicBezTo>
                  <a:pt x="14553" y="1057"/>
                  <a:pt x="14464" y="873"/>
                  <a:pt x="14401" y="839"/>
                </a:cubicBezTo>
                <a:close/>
                <a:moveTo>
                  <a:pt x="15171" y="11421"/>
                </a:moveTo>
                <a:cubicBezTo>
                  <a:pt x="13769" y="11421"/>
                  <a:pt x="13680" y="11436"/>
                  <a:pt x="13652" y="11644"/>
                </a:cubicBezTo>
                <a:cubicBezTo>
                  <a:pt x="13636" y="11766"/>
                  <a:pt x="13680" y="11915"/>
                  <a:pt x="13751" y="11973"/>
                </a:cubicBezTo>
                <a:cubicBezTo>
                  <a:pt x="13851" y="12053"/>
                  <a:pt x="13880" y="12270"/>
                  <a:pt x="13880" y="12927"/>
                </a:cubicBezTo>
                <a:cubicBezTo>
                  <a:pt x="13880" y="13393"/>
                  <a:pt x="13909" y="13810"/>
                  <a:pt x="13940" y="13856"/>
                </a:cubicBezTo>
                <a:cubicBezTo>
                  <a:pt x="13972" y="13902"/>
                  <a:pt x="14090" y="13925"/>
                  <a:pt x="14203" y="13906"/>
                </a:cubicBezTo>
                <a:cubicBezTo>
                  <a:pt x="14398" y="13873"/>
                  <a:pt x="14409" y="13827"/>
                  <a:pt x="14448" y="12964"/>
                </a:cubicBezTo>
                <a:cubicBezTo>
                  <a:pt x="14470" y="12467"/>
                  <a:pt x="14524" y="12059"/>
                  <a:pt x="14568" y="12059"/>
                </a:cubicBezTo>
                <a:cubicBezTo>
                  <a:pt x="14613" y="12059"/>
                  <a:pt x="14667" y="12467"/>
                  <a:pt x="14689" y="12964"/>
                </a:cubicBezTo>
                <a:lnTo>
                  <a:pt x="14728" y="13868"/>
                </a:lnTo>
                <a:lnTo>
                  <a:pt x="15231" y="13893"/>
                </a:lnTo>
                <a:cubicBezTo>
                  <a:pt x="15507" y="13906"/>
                  <a:pt x="15754" y="13864"/>
                  <a:pt x="15781" y="13800"/>
                </a:cubicBezTo>
                <a:cubicBezTo>
                  <a:pt x="15813" y="13726"/>
                  <a:pt x="15871" y="13729"/>
                  <a:pt x="15941" y="13813"/>
                </a:cubicBezTo>
                <a:cubicBezTo>
                  <a:pt x="16000" y="13884"/>
                  <a:pt x="16189" y="13926"/>
                  <a:pt x="16358" y="13906"/>
                </a:cubicBezTo>
                <a:cubicBezTo>
                  <a:pt x="16734" y="13861"/>
                  <a:pt x="16820" y="13530"/>
                  <a:pt x="16539" y="13224"/>
                </a:cubicBezTo>
                <a:lnTo>
                  <a:pt x="16358" y="13026"/>
                </a:lnTo>
                <a:lnTo>
                  <a:pt x="16530" y="12890"/>
                </a:lnTo>
                <a:cubicBezTo>
                  <a:pt x="16737" y="12730"/>
                  <a:pt x="16755" y="12502"/>
                  <a:pt x="16577" y="12289"/>
                </a:cubicBezTo>
                <a:cubicBezTo>
                  <a:pt x="16460" y="12148"/>
                  <a:pt x="16462" y="12121"/>
                  <a:pt x="16586" y="11991"/>
                </a:cubicBezTo>
                <a:cubicBezTo>
                  <a:pt x="16660" y="11913"/>
                  <a:pt x="16709" y="11755"/>
                  <a:pt x="16693" y="11638"/>
                </a:cubicBezTo>
                <a:cubicBezTo>
                  <a:pt x="16667" y="11441"/>
                  <a:pt x="16550" y="11421"/>
                  <a:pt x="15171" y="11421"/>
                </a:cubicBezTo>
                <a:close/>
                <a:moveTo>
                  <a:pt x="12005" y="14277"/>
                </a:moveTo>
                <a:cubicBezTo>
                  <a:pt x="11483" y="14277"/>
                  <a:pt x="11449" y="14296"/>
                  <a:pt x="11372" y="14587"/>
                </a:cubicBezTo>
                <a:lnTo>
                  <a:pt x="11291" y="14891"/>
                </a:lnTo>
                <a:lnTo>
                  <a:pt x="11106" y="14637"/>
                </a:lnTo>
                <a:cubicBezTo>
                  <a:pt x="10989" y="14479"/>
                  <a:pt x="10811" y="14383"/>
                  <a:pt x="10641" y="14383"/>
                </a:cubicBezTo>
                <a:cubicBezTo>
                  <a:pt x="10490" y="14382"/>
                  <a:pt x="9737" y="14355"/>
                  <a:pt x="8963" y="14321"/>
                </a:cubicBezTo>
                <a:cubicBezTo>
                  <a:pt x="7934" y="14275"/>
                  <a:pt x="7507" y="14297"/>
                  <a:pt x="7372" y="14401"/>
                </a:cubicBezTo>
                <a:cubicBezTo>
                  <a:pt x="7240" y="14503"/>
                  <a:pt x="7153" y="14509"/>
                  <a:pt x="7079" y="14420"/>
                </a:cubicBezTo>
                <a:cubicBezTo>
                  <a:pt x="7017" y="14345"/>
                  <a:pt x="6606" y="14303"/>
                  <a:pt x="6047" y="14315"/>
                </a:cubicBezTo>
                <a:lnTo>
                  <a:pt x="5122" y="14333"/>
                </a:lnTo>
                <a:lnTo>
                  <a:pt x="5122" y="16434"/>
                </a:lnTo>
                <a:lnTo>
                  <a:pt x="5122" y="18528"/>
                </a:lnTo>
                <a:lnTo>
                  <a:pt x="6111" y="18584"/>
                </a:lnTo>
                <a:cubicBezTo>
                  <a:pt x="7370" y="18658"/>
                  <a:pt x="7457" y="18864"/>
                  <a:pt x="6249" y="18906"/>
                </a:cubicBezTo>
                <a:cubicBezTo>
                  <a:pt x="5761" y="18923"/>
                  <a:pt x="5309" y="18970"/>
                  <a:pt x="5242" y="19011"/>
                </a:cubicBezTo>
                <a:cubicBezTo>
                  <a:pt x="5176" y="19052"/>
                  <a:pt x="5077" y="19079"/>
                  <a:pt x="5023" y="19067"/>
                </a:cubicBezTo>
                <a:cubicBezTo>
                  <a:pt x="4725" y="18999"/>
                  <a:pt x="4551" y="20716"/>
                  <a:pt x="4804" y="21235"/>
                </a:cubicBezTo>
                <a:cubicBezTo>
                  <a:pt x="4967" y="21572"/>
                  <a:pt x="5120" y="21564"/>
                  <a:pt x="5337" y="21204"/>
                </a:cubicBezTo>
                <a:cubicBezTo>
                  <a:pt x="5500" y="20934"/>
                  <a:pt x="5564" y="20913"/>
                  <a:pt x="6249" y="20913"/>
                </a:cubicBezTo>
                <a:cubicBezTo>
                  <a:pt x="7055" y="20913"/>
                  <a:pt x="7275" y="20788"/>
                  <a:pt x="7299" y="20318"/>
                </a:cubicBezTo>
                <a:lnTo>
                  <a:pt x="7312" y="20040"/>
                </a:lnTo>
                <a:lnTo>
                  <a:pt x="13846" y="19978"/>
                </a:lnTo>
                <a:cubicBezTo>
                  <a:pt x="18645" y="19933"/>
                  <a:pt x="20452" y="19883"/>
                  <a:pt x="20655" y="19779"/>
                </a:cubicBezTo>
                <a:cubicBezTo>
                  <a:pt x="21111" y="19547"/>
                  <a:pt x="21514" y="19103"/>
                  <a:pt x="21528" y="18819"/>
                </a:cubicBezTo>
                <a:cubicBezTo>
                  <a:pt x="21541" y="18579"/>
                  <a:pt x="21533" y="18576"/>
                  <a:pt x="21404" y="18745"/>
                </a:cubicBezTo>
                <a:cubicBezTo>
                  <a:pt x="21279" y="18908"/>
                  <a:pt x="20527" y="18922"/>
                  <a:pt x="14340" y="18900"/>
                </a:cubicBezTo>
                <a:cubicBezTo>
                  <a:pt x="9793" y="18883"/>
                  <a:pt x="7420" y="18834"/>
                  <a:pt x="7419" y="18757"/>
                </a:cubicBezTo>
                <a:cubicBezTo>
                  <a:pt x="7418" y="18693"/>
                  <a:pt x="7584" y="18628"/>
                  <a:pt x="7785" y="18608"/>
                </a:cubicBezTo>
                <a:cubicBezTo>
                  <a:pt x="8218" y="18566"/>
                  <a:pt x="8217" y="18576"/>
                  <a:pt x="7978" y="17152"/>
                </a:cubicBezTo>
                <a:cubicBezTo>
                  <a:pt x="7772" y="15924"/>
                  <a:pt x="7823" y="15380"/>
                  <a:pt x="8150" y="15380"/>
                </a:cubicBezTo>
                <a:lnTo>
                  <a:pt x="8348" y="15380"/>
                </a:lnTo>
                <a:lnTo>
                  <a:pt x="8391" y="16954"/>
                </a:lnTo>
                <a:lnTo>
                  <a:pt x="8430" y="18528"/>
                </a:lnTo>
                <a:lnTo>
                  <a:pt x="8796" y="18528"/>
                </a:lnTo>
                <a:lnTo>
                  <a:pt x="9157" y="18528"/>
                </a:lnTo>
                <a:lnTo>
                  <a:pt x="9196" y="16954"/>
                </a:lnTo>
                <a:cubicBezTo>
                  <a:pt x="9234" y="15479"/>
                  <a:pt x="9246" y="15380"/>
                  <a:pt x="9398" y="15380"/>
                </a:cubicBezTo>
                <a:cubicBezTo>
                  <a:pt x="9549" y="15380"/>
                  <a:pt x="9562" y="15479"/>
                  <a:pt x="9600" y="16954"/>
                </a:cubicBezTo>
                <a:lnTo>
                  <a:pt x="9643" y="18528"/>
                </a:lnTo>
                <a:lnTo>
                  <a:pt x="10409" y="18546"/>
                </a:lnTo>
                <a:cubicBezTo>
                  <a:pt x="10830" y="18558"/>
                  <a:pt x="11217" y="18516"/>
                  <a:pt x="11269" y="18453"/>
                </a:cubicBezTo>
                <a:cubicBezTo>
                  <a:pt x="11331" y="18379"/>
                  <a:pt x="11381" y="18386"/>
                  <a:pt x="11415" y="18466"/>
                </a:cubicBezTo>
                <a:cubicBezTo>
                  <a:pt x="11485" y="18627"/>
                  <a:pt x="13319" y="18605"/>
                  <a:pt x="13459" y="18441"/>
                </a:cubicBezTo>
                <a:cubicBezTo>
                  <a:pt x="13532" y="18355"/>
                  <a:pt x="13591" y="18358"/>
                  <a:pt x="13656" y="18453"/>
                </a:cubicBezTo>
                <a:cubicBezTo>
                  <a:pt x="13778" y="18629"/>
                  <a:pt x="14062" y="18625"/>
                  <a:pt x="14186" y="18447"/>
                </a:cubicBezTo>
                <a:cubicBezTo>
                  <a:pt x="14261" y="18339"/>
                  <a:pt x="14308" y="18339"/>
                  <a:pt x="14383" y="18447"/>
                </a:cubicBezTo>
                <a:cubicBezTo>
                  <a:pt x="14437" y="18524"/>
                  <a:pt x="14599" y="18584"/>
                  <a:pt x="14745" y="18584"/>
                </a:cubicBezTo>
                <a:lnTo>
                  <a:pt x="15007" y="18584"/>
                </a:lnTo>
                <a:lnTo>
                  <a:pt x="15029" y="16725"/>
                </a:lnTo>
                <a:cubicBezTo>
                  <a:pt x="15058" y="14237"/>
                  <a:pt x="15199" y="14196"/>
                  <a:pt x="15252" y="16663"/>
                </a:cubicBezTo>
                <a:lnTo>
                  <a:pt x="15295" y="18528"/>
                </a:lnTo>
                <a:lnTo>
                  <a:pt x="15631" y="18565"/>
                </a:lnTo>
                <a:cubicBezTo>
                  <a:pt x="15906" y="18594"/>
                  <a:pt x="15988" y="18552"/>
                  <a:pt x="16061" y="18354"/>
                </a:cubicBezTo>
                <a:lnTo>
                  <a:pt x="16151" y="18113"/>
                </a:lnTo>
                <a:lnTo>
                  <a:pt x="16358" y="18348"/>
                </a:lnTo>
                <a:cubicBezTo>
                  <a:pt x="16506" y="18516"/>
                  <a:pt x="16687" y="18584"/>
                  <a:pt x="16982" y="18584"/>
                </a:cubicBezTo>
                <a:cubicBezTo>
                  <a:pt x="17393" y="18584"/>
                  <a:pt x="17805" y="18324"/>
                  <a:pt x="17717" y="18119"/>
                </a:cubicBezTo>
                <a:cubicBezTo>
                  <a:pt x="17694" y="18064"/>
                  <a:pt x="17711" y="17986"/>
                  <a:pt x="17756" y="17945"/>
                </a:cubicBezTo>
                <a:cubicBezTo>
                  <a:pt x="17860" y="17853"/>
                  <a:pt x="17863" y="16990"/>
                  <a:pt x="17760" y="16898"/>
                </a:cubicBezTo>
                <a:cubicBezTo>
                  <a:pt x="17718" y="16860"/>
                  <a:pt x="17703" y="16756"/>
                  <a:pt x="17726" y="16669"/>
                </a:cubicBezTo>
                <a:cubicBezTo>
                  <a:pt x="17750" y="16577"/>
                  <a:pt x="17647" y="16381"/>
                  <a:pt x="17481" y="16198"/>
                </a:cubicBezTo>
                <a:cubicBezTo>
                  <a:pt x="17178" y="15865"/>
                  <a:pt x="17166" y="15671"/>
                  <a:pt x="17451" y="15671"/>
                </a:cubicBezTo>
                <a:cubicBezTo>
                  <a:pt x="17544" y="15671"/>
                  <a:pt x="17689" y="15589"/>
                  <a:pt x="17769" y="15486"/>
                </a:cubicBezTo>
                <a:cubicBezTo>
                  <a:pt x="17848" y="15382"/>
                  <a:pt x="17967" y="15330"/>
                  <a:pt x="18036" y="15368"/>
                </a:cubicBezTo>
                <a:cubicBezTo>
                  <a:pt x="18139" y="15425"/>
                  <a:pt x="18160" y="15700"/>
                  <a:pt x="18160" y="17016"/>
                </a:cubicBezTo>
                <a:lnTo>
                  <a:pt x="18160" y="18596"/>
                </a:lnTo>
                <a:lnTo>
                  <a:pt x="18543" y="18565"/>
                </a:lnTo>
                <a:lnTo>
                  <a:pt x="18926" y="18528"/>
                </a:lnTo>
                <a:lnTo>
                  <a:pt x="18969" y="16954"/>
                </a:lnTo>
                <a:cubicBezTo>
                  <a:pt x="19007" y="15490"/>
                  <a:pt x="19020" y="15380"/>
                  <a:pt x="19167" y="15380"/>
                </a:cubicBezTo>
                <a:cubicBezTo>
                  <a:pt x="19283" y="15380"/>
                  <a:pt x="19340" y="15490"/>
                  <a:pt x="19382" y="15789"/>
                </a:cubicBezTo>
                <a:cubicBezTo>
                  <a:pt x="19416" y="16033"/>
                  <a:pt x="19539" y="16316"/>
                  <a:pt x="19687" y="16496"/>
                </a:cubicBezTo>
                <a:cubicBezTo>
                  <a:pt x="19964" y="16829"/>
                  <a:pt x="19943" y="16954"/>
                  <a:pt x="19601" y="16954"/>
                </a:cubicBezTo>
                <a:cubicBezTo>
                  <a:pt x="19388" y="16954"/>
                  <a:pt x="19369" y="16987"/>
                  <a:pt x="19369" y="17431"/>
                </a:cubicBezTo>
                <a:cubicBezTo>
                  <a:pt x="19369" y="18142"/>
                  <a:pt x="19693" y="18566"/>
                  <a:pt x="20225" y="18559"/>
                </a:cubicBezTo>
                <a:cubicBezTo>
                  <a:pt x="20779" y="18551"/>
                  <a:pt x="21046" y="18331"/>
                  <a:pt x="21111" y="17828"/>
                </a:cubicBezTo>
                <a:cubicBezTo>
                  <a:pt x="21201" y="17135"/>
                  <a:pt x="21091" y="16655"/>
                  <a:pt x="20741" y="16223"/>
                </a:cubicBezTo>
                <a:cubicBezTo>
                  <a:pt x="20387" y="15786"/>
                  <a:pt x="20398" y="15671"/>
                  <a:pt x="20797" y="15671"/>
                </a:cubicBezTo>
                <a:cubicBezTo>
                  <a:pt x="21049" y="15671"/>
                  <a:pt x="21068" y="15651"/>
                  <a:pt x="21068" y="15281"/>
                </a:cubicBezTo>
                <a:cubicBezTo>
                  <a:pt x="21068" y="14674"/>
                  <a:pt x="20846" y="14370"/>
                  <a:pt x="20354" y="14302"/>
                </a:cubicBezTo>
                <a:cubicBezTo>
                  <a:pt x="20107" y="14268"/>
                  <a:pt x="19838" y="14308"/>
                  <a:pt x="19692" y="14395"/>
                </a:cubicBezTo>
                <a:cubicBezTo>
                  <a:pt x="19506" y="14506"/>
                  <a:pt x="19421" y="14508"/>
                  <a:pt x="19352" y="14408"/>
                </a:cubicBezTo>
                <a:cubicBezTo>
                  <a:pt x="19227" y="14227"/>
                  <a:pt x="17898" y="14233"/>
                  <a:pt x="17773" y="14414"/>
                </a:cubicBezTo>
                <a:cubicBezTo>
                  <a:pt x="17701" y="14518"/>
                  <a:pt x="17631" y="14518"/>
                  <a:pt x="17472" y="14414"/>
                </a:cubicBezTo>
                <a:cubicBezTo>
                  <a:pt x="17186" y="14226"/>
                  <a:pt x="16664" y="14245"/>
                  <a:pt x="16388" y="14451"/>
                </a:cubicBezTo>
                <a:cubicBezTo>
                  <a:pt x="16185" y="14602"/>
                  <a:pt x="16148" y="14602"/>
                  <a:pt x="16061" y="14451"/>
                </a:cubicBezTo>
                <a:cubicBezTo>
                  <a:pt x="15942" y="14245"/>
                  <a:pt x="15405" y="14218"/>
                  <a:pt x="15270" y="14414"/>
                </a:cubicBezTo>
                <a:cubicBezTo>
                  <a:pt x="15194" y="14522"/>
                  <a:pt x="15151" y="14522"/>
                  <a:pt x="15076" y="14414"/>
                </a:cubicBezTo>
                <a:cubicBezTo>
                  <a:pt x="14911" y="14176"/>
                  <a:pt x="14278" y="14243"/>
                  <a:pt x="14074" y="14519"/>
                </a:cubicBezTo>
                <a:lnTo>
                  <a:pt x="13893" y="14767"/>
                </a:lnTo>
                <a:lnTo>
                  <a:pt x="13803" y="14519"/>
                </a:lnTo>
                <a:cubicBezTo>
                  <a:pt x="13728" y="14318"/>
                  <a:pt x="13638" y="14277"/>
                  <a:pt x="13278" y="14277"/>
                </a:cubicBezTo>
                <a:cubicBezTo>
                  <a:pt x="13038" y="14277"/>
                  <a:pt x="12817" y="14332"/>
                  <a:pt x="12788" y="14401"/>
                </a:cubicBezTo>
                <a:cubicBezTo>
                  <a:pt x="12748" y="14492"/>
                  <a:pt x="12709" y="14492"/>
                  <a:pt x="12646" y="14401"/>
                </a:cubicBezTo>
                <a:cubicBezTo>
                  <a:pt x="12597" y="14332"/>
                  <a:pt x="12308" y="14277"/>
                  <a:pt x="12005" y="14277"/>
                </a:cubicBezTo>
                <a:close/>
              </a:path>
            </a:pathLst>
          </a:custGeom>
          <a:ln w="12700">
            <a:miter lim="400000"/>
          </a:ln>
        </p:spPr>
      </p:pic>
      <p:pic>
        <p:nvPicPr>
          <p:cNvPr id="3138" name="pasted-image.tiff"/>
          <p:cNvPicPr>
            <a:picLocks/>
          </p:cNvPicPr>
          <p:nvPr/>
        </p:nvPicPr>
        <p:blipFill>
          <a:blip r:embed="rId2">
            <a:extLst/>
          </a:blip>
          <a:srcRect r="98627"/>
          <a:stretch>
            <a:fillRect/>
          </a:stretch>
        </p:blipFill>
        <p:spPr>
          <a:xfrm>
            <a:off x="1266825" y="1719739"/>
            <a:ext cx="7118258" cy="10352524"/>
          </a:xfrm>
          <a:prstGeom prst="rect">
            <a:avLst/>
          </a:prstGeom>
          <a:ln w="12700">
            <a:miter lim="400000"/>
          </a:ln>
        </p:spPr>
      </p:pic>
      <p:sp>
        <p:nvSpPr>
          <p:cNvPr id="3139" name="Shape 3139"/>
          <p:cNvSpPr/>
          <p:nvPr/>
        </p:nvSpPr>
        <p:spPr>
          <a:xfrm>
            <a:off x="1707774" y="2044700"/>
            <a:ext cx="15335409" cy="894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FFFFFF"/>
                </a:solidFill>
                <a:latin typeface="Avenir Next Demi Bold"/>
                <a:ea typeface="Avenir Next Demi Bold"/>
                <a:cs typeface="Avenir Next Demi Bold"/>
                <a:sym typeface="Avenir Next Demi Bold"/>
              </a:defRPr>
            </a:pPr>
            <a:r>
              <a:t>“I’ve heard far too much ugly and un-American rhetoric directed towards Muslim Americans.</a:t>
            </a:r>
          </a:p>
          <a:p>
            <a:pPr>
              <a:defRPr sz="5500">
                <a:solidFill>
                  <a:srgbClr val="FFFFFF"/>
                </a:solidFill>
                <a:latin typeface="Avenir Next Demi Bold"/>
                <a:ea typeface="Avenir Next Demi Bold"/>
                <a:cs typeface="Avenir Next Demi Bold"/>
                <a:sym typeface="Avenir Next Demi Bold"/>
              </a:defRPr>
            </a:pPr>
            <a:endParaRPr/>
          </a:p>
          <a:p>
            <a:pPr>
              <a:defRPr sz="5500">
                <a:solidFill>
                  <a:srgbClr val="FFFFFF"/>
                </a:solidFill>
                <a:latin typeface="Avenir Next Demi Bold"/>
                <a:ea typeface="Avenir Next Demi Bold"/>
                <a:cs typeface="Avenir Next Demi Bold"/>
                <a:sym typeface="Avenir Next Demi Bold"/>
              </a:defRPr>
            </a:pPr>
            <a:r>
              <a:t>That’s why I’m pleased to support the True Islam campaign as they work to better educate Americans about the true meaning of Islam-peace, not extremism”.</a:t>
            </a:r>
          </a:p>
          <a:p>
            <a:pPr>
              <a:defRPr sz="7000">
                <a:solidFill>
                  <a:srgbClr val="FFFFFF"/>
                </a:solidFill>
                <a:latin typeface="Avenir Next Demi Bold"/>
                <a:ea typeface="Avenir Next Demi Bold"/>
                <a:cs typeface="Avenir Next Demi Bold"/>
                <a:sym typeface="Avenir Next Demi Bold"/>
              </a:defRPr>
            </a:pPr>
            <a:endParaRPr/>
          </a:p>
          <a:p>
            <a:pPr lvl="3" indent="1508760">
              <a:defRPr sz="5500">
                <a:solidFill>
                  <a:srgbClr val="FFFFFF"/>
                </a:solidFill>
                <a:latin typeface="Avenir Next Demi Bold"/>
                <a:ea typeface="Avenir Next Demi Bold"/>
                <a:cs typeface="Avenir Next Demi Bold"/>
                <a:sym typeface="Avenir Next Demi Bold"/>
              </a:defRPr>
            </a:pPr>
            <a:r>
              <a:t>        - Rep. Zoe Lofgren (D-CA)</a:t>
            </a:r>
          </a:p>
        </p:txBody>
      </p:sp>
      <p:sp>
        <p:nvSpPr>
          <p:cNvPr id="3140" name="Shape 3140"/>
          <p:cNvSpPr/>
          <p:nvPr/>
        </p:nvSpPr>
        <p:spPr>
          <a:xfrm>
            <a:off x="508000" y="1330825"/>
            <a:ext cx="23368000" cy="10673350"/>
          </a:xfrm>
          <a:prstGeom prst="roundRect">
            <a:avLst>
              <a:gd name="adj" fmla="val 10279"/>
            </a:avLst>
          </a:prstGeom>
          <a:ln w="1016000">
            <a:solidFill>
              <a:srgbClr val="FFFFFF"/>
            </a:solidFill>
            <a:miter lim="400000"/>
          </a:ln>
        </p:spPr>
        <p:txBody>
          <a:bodyPr lIns="50800" tIns="50800" rIns="50800" bIns="50800" anchor="ctr"/>
          <a:lstStyle/>
          <a:p>
            <a:pPr algn="ctr">
              <a:defRPr sz="1800"/>
            </a:pPr>
            <a:endParaRPr/>
          </a:p>
        </p:txBody>
      </p:sp>
      <p:sp>
        <p:nvSpPr>
          <p:cNvPr id="3141" name="Shape 3141"/>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Join the Ahmadiyya Muslim Caucus </a:t>
            </a:r>
            <a:r>
              <a:t>in support of the True Islam launch event</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 name="pasted-image.tiff"/>
          <p:cNvPicPr>
            <a:picLocks/>
          </p:cNvPicPr>
          <p:nvPr/>
        </p:nvPicPr>
        <p:blipFill>
          <a:blip r:embed="rId2">
            <a:extLst/>
          </a:blip>
          <a:srcRect t="6259" r="95785"/>
          <a:stretch>
            <a:fillRect/>
          </a:stretch>
        </p:blipFill>
        <p:spPr>
          <a:xfrm>
            <a:off x="665406" y="1235151"/>
            <a:ext cx="9451747" cy="10704559"/>
          </a:xfrm>
          <a:prstGeom prst="rect">
            <a:avLst/>
          </a:prstGeom>
          <a:ln w="12700">
            <a:miter lim="400000"/>
          </a:ln>
        </p:spPr>
      </p:pic>
      <p:pic>
        <p:nvPicPr>
          <p:cNvPr id="3144" name="pasted-image.tiff"/>
          <p:cNvPicPr>
            <a:picLocks noChangeAspect="1"/>
          </p:cNvPicPr>
          <p:nvPr/>
        </p:nvPicPr>
        <p:blipFill>
          <a:blip r:embed="rId2">
            <a:extLst/>
          </a:blip>
          <a:srcRect t="3393" r="10671" b="3393"/>
          <a:stretch>
            <a:fillRect/>
          </a:stretch>
        </p:blipFill>
        <p:spPr>
          <a:xfrm>
            <a:off x="9648870" y="1730636"/>
            <a:ext cx="14193383" cy="9873721"/>
          </a:xfrm>
          <a:prstGeom prst="rect">
            <a:avLst/>
          </a:prstGeom>
          <a:ln w="12700">
            <a:miter lim="400000"/>
          </a:ln>
        </p:spPr>
      </p:pic>
      <p:pic>
        <p:nvPicPr>
          <p:cNvPr id="3145" name="Screen Shot 2015-10-23 at 8.25.34 AM-filtered.png"/>
          <p:cNvPicPr>
            <a:picLocks noChangeAspect="1"/>
          </p:cNvPicPr>
          <p:nvPr/>
        </p:nvPicPr>
        <p:blipFill>
          <a:blip r:embed="rId3">
            <a:extLst/>
          </a:blip>
          <a:srcRect l="7349" t="26322" r="7716" b="35564"/>
          <a:stretch>
            <a:fillRect/>
          </a:stretch>
        </p:blipFill>
        <p:spPr>
          <a:xfrm>
            <a:off x="21814776" y="11888018"/>
            <a:ext cx="1986676" cy="1375966"/>
          </a:xfrm>
          <a:custGeom>
            <a:avLst/>
            <a:gdLst/>
            <a:ahLst/>
            <a:cxnLst>
              <a:cxn ang="0">
                <a:pos x="wd2" y="hd2"/>
              </a:cxn>
              <a:cxn ang="5400000">
                <a:pos x="wd2" y="hd2"/>
              </a:cxn>
              <a:cxn ang="10800000">
                <a:pos x="wd2" y="hd2"/>
              </a:cxn>
              <a:cxn ang="16200000">
                <a:pos x="wd2" y="hd2"/>
              </a:cxn>
            </a:cxnLst>
            <a:rect l="0" t="0" r="r" b="b"/>
            <a:pathLst>
              <a:path w="21533" h="21481" extrusionOk="0">
                <a:moveTo>
                  <a:pt x="1298" y="14"/>
                </a:moveTo>
                <a:cubicBezTo>
                  <a:pt x="1203" y="152"/>
                  <a:pt x="1275" y="1593"/>
                  <a:pt x="1410" y="2264"/>
                </a:cubicBezTo>
                <a:cubicBezTo>
                  <a:pt x="1581" y="3116"/>
                  <a:pt x="1801" y="3723"/>
                  <a:pt x="2184" y="4420"/>
                </a:cubicBezTo>
                <a:cubicBezTo>
                  <a:pt x="2355" y="4731"/>
                  <a:pt x="2475" y="5033"/>
                  <a:pt x="2451" y="5089"/>
                </a:cubicBezTo>
                <a:cubicBezTo>
                  <a:pt x="2395" y="5219"/>
                  <a:pt x="1974" y="5156"/>
                  <a:pt x="1836" y="4996"/>
                </a:cubicBezTo>
                <a:cubicBezTo>
                  <a:pt x="1645" y="4775"/>
                  <a:pt x="1042" y="4372"/>
                  <a:pt x="1040" y="4463"/>
                </a:cubicBezTo>
                <a:cubicBezTo>
                  <a:pt x="1038" y="4512"/>
                  <a:pt x="995" y="4474"/>
                  <a:pt x="941" y="4376"/>
                </a:cubicBezTo>
                <a:cubicBezTo>
                  <a:pt x="810" y="4140"/>
                  <a:pt x="142" y="3447"/>
                  <a:pt x="46" y="3447"/>
                </a:cubicBezTo>
                <a:cubicBezTo>
                  <a:pt x="-59" y="3447"/>
                  <a:pt x="31" y="5499"/>
                  <a:pt x="145" y="5696"/>
                </a:cubicBezTo>
                <a:cubicBezTo>
                  <a:pt x="195" y="5782"/>
                  <a:pt x="211" y="5886"/>
                  <a:pt x="184" y="5925"/>
                </a:cubicBezTo>
                <a:cubicBezTo>
                  <a:pt x="111" y="6030"/>
                  <a:pt x="401" y="7501"/>
                  <a:pt x="524" y="7648"/>
                </a:cubicBezTo>
                <a:cubicBezTo>
                  <a:pt x="581" y="7716"/>
                  <a:pt x="614" y="7835"/>
                  <a:pt x="592" y="7914"/>
                </a:cubicBezTo>
                <a:cubicBezTo>
                  <a:pt x="571" y="7993"/>
                  <a:pt x="648" y="8261"/>
                  <a:pt x="764" y="8509"/>
                </a:cubicBezTo>
                <a:cubicBezTo>
                  <a:pt x="881" y="8757"/>
                  <a:pt x="993" y="9069"/>
                  <a:pt x="1010" y="9197"/>
                </a:cubicBezTo>
                <a:cubicBezTo>
                  <a:pt x="1062" y="9591"/>
                  <a:pt x="1612" y="10690"/>
                  <a:pt x="2102" y="11384"/>
                </a:cubicBezTo>
                <a:cubicBezTo>
                  <a:pt x="2576" y="12054"/>
                  <a:pt x="3669" y="13087"/>
                  <a:pt x="3763" y="12951"/>
                </a:cubicBezTo>
                <a:cubicBezTo>
                  <a:pt x="3791" y="12911"/>
                  <a:pt x="3873" y="12954"/>
                  <a:pt x="3943" y="13044"/>
                </a:cubicBezTo>
                <a:cubicBezTo>
                  <a:pt x="4089" y="13232"/>
                  <a:pt x="4749" y="13508"/>
                  <a:pt x="4817" y="13410"/>
                </a:cubicBezTo>
                <a:cubicBezTo>
                  <a:pt x="4841" y="13374"/>
                  <a:pt x="4918" y="13411"/>
                  <a:pt x="4984" y="13491"/>
                </a:cubicBezTo>
                <a:cubicBezTo>
                  <a:pt x="5160" y="13701"/>
                  <a:pt x="7458" y="13681"/>
                  <a:pt x="7785" y="13466"/>
                </a:cubicBezTo>
                <a:cubicBezTo>
                  <a:pt x="7918" y="13378"/>
                  <a:pt x="8053" y="13293"/>
                  <a:pt x="8086" y="13280"/>
                </a:cubicBezTo>
                <a:cubicBezTo>
                  <a:pt x="8119" y="13267"/>
                  <a:pt x="8177" y="13246"/>
                  <a:pt x="8211" y="13230"/>
                </a:cubicBezTo>
                <a:cubicBezTo>
                  <a:pt x="8244" y="13215"/>
                  <a:pt x="8304" y="13193"/>
                  <a:pt x="8348" y="13181"/>
                </a:cubicBezTo>
                <a:cubicBezTo>
                  <a:pt x="8648" y="13100"/>
                  <a:pt x="8868" y="12950"/>
                  <a:pt x="8907" y="12803"/>
                </a:cubicBezTo>
                <a:cubicBezTo>
                  <a:pt x="8933" y="12708"/>
                  <a:pt x="8984" y="12663"/>
                  <a:pt x="9024" y="12697"/>
                </a:cubicBezTo>
                <a:cubicBezTo>
                  <a:pt x="9063" y="12732"/>
                  <a:pt x="9253" y="12595"/>
                  <a:pt x="9445" y="12394"/>
                </a:cubicBezTo>
                <a:cubicBezTo>
                  <a:pt x="9793" y="12030"/>
                  <a:pt x="9795" y="12025"/>
                  <a:pt x="9617" y="11855"/>
                </a:cubicBezTo>
                <a:cubicBezTo>
                  <a:pt x="9447" y="11692"/>
                  <a:pt x="9441" y="11614"/>
                  <a:pt x="9441" y="9953"/>
                </a:cubicBezTo>
                <a:cubicBezTo>
                  <a:pt x="9441" y="8453"/>
                  <a:pt x="9422" y="8207"/>
                  <a:pt x="9308" y="8143"/>
                </a:cubicBezTo>
                <a:cubicBezTo>
                  <a:pt x="9235" y="8103"/>
                  <a:pt x="9117" y="8122"/>
                  <a:pt x="9045" y="8187"/>
                </a:cubicBezTo>
                <a:cubicBezTo>
                  <a:pt x="8938" y="8284"/>
                  <a:pt x="8906" y="8613"/>
                  <a:pt x="8873" y="10039"/>
                </a:cubicBezTo>
                <a:cubicBezTo>
                  <a:pt x="8840" y="11478"/>
                  <a:pt x="8814" y="11774"/>
                  <a:pt x="8714" y="11774"/>
                </a:cubicBezTo>
                <a:cubicBezTo>
                  <a:pt x="8613" y="11774"/>
                  <a:pt x="8586" y="11485"/>
                  <a:pt x="8568" y="10027"/>
                </a:cubicBezTo>
                <a:cubicBezTo>
                  <a:pt x="8555" y="9068"/>
                  <a:pt x="8511" y="8235"/>
                  <a:pt x="8469" y="8174"/>
                </a:cubicBezTo>
                <a:cubicBezTo>
                  <a:pt x="8420" y="8104"/>
                  <a:pt x="8321" y="8119"/>
                  <a:pt x="8193" y="8218"/>
                </a:cubicBezTo>
                <a:cubicBezTo>
                  <a:pt x="7995" y="8371"/>
                  <a:pt x="7992" y="8392"/>
                  <a:pt x="7970" y="10070"/>
                </a:cubicBezTo>
                <a:cubicBezTo>
                  <a:pt x="7951" y="11489"/>
                  <a:pt x="7925" y="11774"/>
                  <a:pt x="7823" y="11774"/>
                </a:cubicBezTo>
                <a:cubicBezTo>
                  <a:pt x="7722" y="11774"/>
                  <a:pt x="7700" y="11483"/>
                  <a:pt x="7682" y="9977"/>
                </a:cubicBezTo>
                <a:cubicBezTo>
                  <a:pt x="7668" y="8874"/>
                  <a:pt x="7625" y="8122"/>
                  <a:pt x="7570" y="8026"/>
                </a:cubicBezTo>
                <a:cubicBezTo>
                  <a:pt x="7520" y="7940"/>
                  <a:pt x="7507" y="7831"/>
                  <a:pt x="7540" y="7784"/>
                </a:cubicBezTo>
                <a:cubicBezTo>
                  <a:pt x="7633" y="7649"/>
                  <a:pt x="8583" y="7649"/>
                  <a:pt x="8697" y="7784"/>
                </a:cubicBezTo>
                <a:cubicBezTo>
                  <a:pt x="8769" y="7870"/>
                  <a:pt x="8859" y="7866"/>
                  <a:pt x="9002" y="7772"/>
                </a:cubicBezTo>
                <a:cubicBezTo>
                  <a:pt x="9281" y="7589"/>
                  <a:pt x="9443" y="7607"/>
                  <a:pt x="9617" y="7834"/>
                </a:cubicBezTo>
                <a:cubicBezTo>
                  <a:pt x="9747" y="8003"/>
                  <a:pt x="9764" y="8223"/>
                  <a:pt x="9764" y="9680"/>
                </a:cubicBezTo>
                <a:cubicBezTo>
                  <a:pt x="9764" y="11026"/>
                  <a:pt x="9788" y="11363"/>
                  <a:pt x="9888" y="11483"/>
                </a:cubicBezTo>
                <a:cubicBezTo>
                  <a:pt x="9985" y="11599"/>
                  <a:pt x="10003" y="11812"/>
                  <a:pt x="9974" y="12481"/>
                </a:cubicBezTo>
                <a:cubicBezTo>
                  <a:pt x="9954" y="12949"/>
                  <a:pt x="9914" y="13390"/>
                  <a:pt x="9884" y="13460"/>
                </a:cubicBezTo>
                <a:cubicBezTo>
                  <a:pt x="9854" y="13530"/>
                  <a:pt x="9851" y="13664"/>
                  <a:pt x="9875" y="13757"/>
                </a:cubicBezTo>
                <a:cubicBezTo>
                  <a:pt x="9927" y="13951"/>
                  <a:pt x="10292" y="13989"/>
                  <a:pt x="10370" y="13807"/>
                </a:cubicBezTo>
                <a:cubicBezTo>
                  <a:pt x="10405" y="13726"/>
                  <a:pt x="10457" y="13724"/>
                  <a:pt x="10521" y="13800"/>
                </a:cubicBezTo>
                <a:cubicBezTo>
                  <a:pt x="10645" y="13950"/>
                  <a:pt x="11306" y="13935"/>
                  <a:pt x="11437" y="13782"/>
                </a:cubicBezTo>
                <a:cubicBezTo>
                  <a:pt x="11505" y="13702"/>
                  <a:pt x="11574" y="13704"/>
                  <a:pt x="11643" y="13788"/>
                </a:cubicBezTo>
                <a:cubicBezTo>
                  <a:pt x="11701" y="13857"/>
                  <a:pt x="12042" y="13905"/>
                  <a:pt x="12418" y="13893"/>
                </a:cubicBezTo>
                <a:cubicBezTo>
                  <a:pt x="12978" y="13875"/>
                  <a:pt x="13105" y="13834"/>
                  <a:pt x="13201" y="13645"/>
                </a:cubicBezTo>
                <a:cubicBezTo>
                  <a:pt x="13331" y="13388"/>
                  <a:pt x="13362" y="12001"/>
                  <a:pt x="13239" y="11892"/>
                </a:cubicBezTo>
                <a:cubicBezTo>
                  <a:pt x="13197" y="11854"/>
                  <a:pt x="13180" y="11744"/>
                  <a:pt x="13205" y="11650"/>
                </a:cubicBezTo>
                <a:cubicBezTo>
                  <a:pt x="13260" y="11441"/>
                  <a:pt x="13257" y="11440"/>
                  <a:pt x="12086" y="11427"/>
                </a:cubicBezTo>
                <a:lnTo>
                  <a:pt x="11144" y="11421"/>
                </a:lnTo>
                <a:lnTo>
                  <a:pt x="11119" y="12035"/>
                </a:lnTo>
                <a:cubicBezTo>
                  <a:pt x="11089" y="12808"/>
                  <a:pt x="10953" y="12880"/>
                  <a:pt x="10882" y="12158"/>
                </a:cubicBezTo>
                <a:cubicBezTo>
                  <a:pt x="10816" y="11491"/>
                  <a:pt x="10768" y="11365"/>
                  <a:pt x="10572" y="11365"/>
                </a:cubicBezTo>
                <a:cubicBezTo>
                  <a:pt x="10351" y="11365"/>
                  <a:pt x="10292" y="11148"/>
                  <a:pt x="10447" y="10901"/>
                </a:cubicBezTo>
                <a:cubicBezTo>
                  <a:pt x="10522" y="10782"/>
                  <a:pt x="10591" y="10599"/>
                  <a:pt x="10602" y="10492"/>
                </a:cubicBezTo>
                <a:cubicBezTo>
                  <a:pt x="10613" y="10385"/>
                  <a:pt x="10659" y="10262"/>
                  <a:pt x="10706" y="10219"/>
                </a:cubicBezTo>
                <a:cubicBezTo>
                  <a:pt x="10828" y="10106"/>
                  <a:pt x="11290" y="8898"/>
                  <a:pt x="11321" y="8608"/>
                </a:cubicBezTo>
                <a:cubicBezTo>
                  <a:pt x="11335" y="8472"/>
                  <a:pt x="11384" y="8292"/>
                  <a:pt x="11433" y="8205"/>
                </a:cubicBezTo>
                <a:cubicBezTo>
                  <a:pt x="11520" y="8049"/>
                  <a:pt x="12011" y="6668"/>
                  <a:pt x="12039" y="6502"/>
                </a:cubicBezTo>
                <a:cubicBezTo>
                  <a:pt x="12047" y="6453"/>
                  <a:pt x="12085" y="6361"/>
                  <a:pt x="12121" y="6297"/>
                </a:cubicBezTo>
                <a:cubicBezTo>
                  <a:pt x="12156" y="6233"/>
                  <a:pt x="12327" y="5910"/>
                  <a:pt x="12504" y="5578"/>
                </a:cubicBezTo>
                <a:cubicBezTo>
                  <a:pt x="12797" y="5027"/>
                  <a:pt x="13446" y="4265"/>
                  <a:pt x="13618" y="4265"/>
                </a:cubicBezTo>
                <a:cubicBezTo>
                  <a:pt x="13657" y="4265"/>
                  <a:pt x="13756" y="4189"/>
                  <a:pt x="13837" y="4104"/>
                </a:cubicBezTo>
                <a:cubicBezTo>
                  <a:pt x="13974" y="3959"/>
                  <a:pt x="13956" y="3921"/>
                  <a:pt x="13601" y="3552"/>
                </a:cubicBezTo>
                <a:cubicBezTo>
                  <a:pt x="13390" y="3334"/>
                  <a:pt x="13181" y="3156"/>
                  <a:pt x="13140" y="3156"/>
                </a:cubicBezTo>
                <a:cubicBezTo>
                  <a:pt x="13099" y="3156"/>
                  <a:pt x="13043" y="3097"/>
                  <a:pt x="13011" y="3026"/>
                </a:cubicBezTo>
                <a:cubicBezTo>
                  <a:pt x="12980" y="2954"/>
                  <a:pt x="12790" y="2773"/>
                  <a:pt x="12590" y="2623"/>
                </a:cubicBezTo>
                <a:cubicBezTo>
                  <a:pt x="12312" y="2414"/>
                  <a:pt x="12092" y="2348"/>
                  <a:pt x="11661" y="2344"/>
                </a:cubicBezTo>
                <a:cubicBezTo>
                  <a:pt x="10960" y="2338"/>
                  <a:pt x="10517" y="2625"/>
                  <a:pt x="9961" y="3441"/>
                </a:cubicBezTo>
                <a:cubicBezTo>
                  <a:pt x="9558" y="4033"/>
                  <a:pt x="9442" y="4081"/>
                  <a:pt x="9441" y="3645"/>
                </a:cubicBezTo>
                <a:cubicBezTo>
                  <a:pt x="9440" y="3141"/>
                  <a:pt x="9265" y="2500"/>
                  <a:pt x="9019" y="2096"/>
                </a:cubicBezTo>
                <a:cubicBezTo>
                  <a:pt x="8781" y="1706"/>
                  <a:pt x="8224" y="1205"/>
                  <a:pt x="8090" y="1260"/>
                </a:cubicBezTo>
                <a:cubicBezTo>
                  <a:pt x="8056" y="1274"/>
                  <a:pt x="7937" y="1211"/>
                  <a:pt x="7828" y="1124"/>
                </a:cubicBezTo>
                <a:cubicBezTo>
                  <a:pt x="7686" y="1011"/>
                  <a:pt x="7164" y="952"/>
                  <a:pt x="6012" y="913"/>
                </a:cubicBezTo>
                <a:cubicBezTo>
                  <a:pt x="4213" y="852"/>
                  <a:pt x="3333" y="750"/>
                  <a:pt x="2614" y="529"/>
                </a:cubicBezTo>
                <a:cubicBezTo>
                  <a:pt x="2349" y="447"/>
                  <a:pt x="2079" y="372"/>
                  <a:pt x="2012" y="361"/>
                </a:cubicBezTo>
                <a:cubicBezTo>
                  <a:pt x="1945" y="351"/>
                  <a:pt x="1769" y="251"/>
                  <a:pt x="1621" y="138"/>
                </a:cubicBezTo>
                <a:cubicBezTo>
                  <a:pt x="1472" y="26"/>
                  <a:pt x="1327" y="-28"/>
                  <a:pt x="1298" y="14"/>
                </a:cubicBezTo>
                <a:close/>
                <a:moveTo>
                  <a:pt x="14401" y="839"/>
                </a:moveTo>
                <a:cubicBezTo>
                  <a:pt x="14338" y="804"/>
                  <a:pt x="14293" y="811"/>
                  <a:pt x="14302" y="857"/>
                </a:cubicBezTo>
                <a:cubicBezTo>
                  <a:pt x="14311" y="903"/>
                  <a:pt x="14272" y="1063"/>
                  <a:pt x="14216" y="1210"/>
                </a:cubicBezTo>
                <a:cubicBezTo>
                  <a:pt x="14140" y="1408"/>
                  <a:pt x="14069" y="1459"/>
                  <a:pt x="13945" y="1402"/>
                </a:cubicBezTo>
                <a:cubicBezTo>
                  <a:pt x="13798" y="1335"/>
                  <a:pt x="13784" y="1359"/>
                  <a:pt x="13829" y="1613"/>
                </a:cubicBezTo>
                <a:cubicBezTo>
                  <a:pt x="13862" y="1805"/>
                  <a:pt x="13837" y="1955"/>
                  <a:pt x="13755" y="2053"/>
                </a:cubicBezTo>
                <a:cubicBezTo>
                  <a:pt x="13687" y="2135"/>
                  <a:pt x="13653" y="2281"/>
                  <a:pt x="13678" y="2375"/>
                </a:cubicBezTo>
                <a:cubicBezTo>
                  <a:pt x="13703" y="2469"/>
                  <a:pt x="13682" y="2609"/>
                  <a:pt x="13635" y="2691"/>
                </a:cubicBezTo>
                <a:cubicBezTo>
                  <a:pt x="13530" y="2873"/>
                  <a:pt x="13823" y="3212"/>
                  <a:pt x="14087" y="3212"/>
                </a:cubicBezTo>
                <a:cubicBezTo>
                  <a:pt x="14180" y="3212"/>
                  <a:pt x="14280" y="3242"/>
                  <a:pt x="14306" y="3280"/>
                </a:cubicBezTo>
                <a:cubicBezTo>
                  <a:pt x="14380" y="3386"/>
                  <a:pt x="14146" y="4250"/>
                  <a:pt x="13880" y="4847"/>
                </a:cubicBezTo>
                <a:cubicBezTo>
                  <a:pt x="13748" y="5144"/>
                  <a:pt x="13639" y="5450"/>
                  <a:pt x="13639" y="5523"/>
                </a:cubicBezTo>
                <a:cubicBezTo>
                  <a:pt x="13639" y="5882"/>
                  <a:pt x="13913" y="5424"/>
                  <a:pt x="14173" y="4630"/>
                </a:cubicBezTo>
                <a:cubicBezTo>
                  <a:pt x="14333" y="4141"/>
                  <a:pt x="14492" y="3661"/>
                  <a:pt x="14525" y="3565"/>
                </a:cubicBezTo>
                <a:cubicBezTo>
                  <a:pt x="14559" y="3469"/>
                  <a:pt x="14718" y="3355"/>
                  <a:pt x="14882" y="3317"/>
                </a:cubicBezTo>
                <a:cubicBezTo>
                  <a:pt x="15261" y="3228"/>
                  <a:pt x="15394" y="3053"/>
                  <a:pt x="15261" y="2821"/>
                </a:cubicBezTo>
                <a:cubicBezTo>
                  <a:pt x="15195" y="2706"/>
                  <a:pt x="15190" y="2631"/>
                  <a:pt x="15248" y="2580"/>
                </a:cubicBezTo>
                <a:cubicBezTo>
                  <a:pt x="15388" y="2455"/>
                  <a:pt x="15347" y="2164"/>
                  <a:pt x="15188" y="2164"/>
                </a:cubicBezTo>
                <a:cubicBezTo>
                  <a:pt x="14983" y="2164"/>
                  <a:pt x="14914" y="2039"/>
                  <a:pt x="15020" y="1855"/>
                </a:cubicBezTo>
                <a:cubicBezTo>
                  <a:pt x="15069" y="1770"/>
                  <a:pt x="15090" y="1620"/>
                  <a:pt x="15063" y="1520"/>
                </a:cubicBezTo>
                <a:cubicBezTo>
                  <a:pt x="15025" y="1376"/>
                  <a:pt x="14979" y="1369"/>
                  <a:pt x="14848" y="1470"/>
                </a:cubicBezTo>
                <a:cubicBezTo>
                  <a:pt x="14703" y="1582"/>
                  <a:pt x="14672" y="1551"/>
                  <a:pt x="14599" y="1247"/>
                </a:cubicBezTo>
                <a:cubicBezTo>
                  <a:pt x="14553" y="1057"/>
                  <a:pt x="14464" y="873"/>
                  <a:pt x="14401" y="839"/>
                </a:cubicBezTo>
                <a:close/>
                <a:moveTo>
                  <a:pt x="15171" y="11421"/>
                </a:moveTo>
                <a:cubicBezTo>
                  <a:pt x="13769" y="11421"/>
                  <a:pt x="13680" y="11436"/>
                  <a:pt x="13652" y="11644"/>
                </a:cubicBezTo>
                <a:cubicBezTo>
                  <a:pt x="13636" y="11766"/>
                  <a:pt x="13680" y="11915"/>
                  <a:pt x="13751" y="11973"/>
                </a:cubicBezTo>
                <a:cubicBezTo>
                  <a:pt x="13851" y="12053"/>
                  <a:pt x="13880" y="12270"/>
                  <a:pt x="13880" y="12927"/>
                </a:cubicBezTo>
                <a:cubicBezTo>
                  <a:pt x="13880" y="13393"/>
                  <a:pt x="13909" y="13810"/>
                  <a:pt x="13940" y="13856"/>
                </a:cubicBezTo>
                <a:cubicBezTo>
                  <a:pt x="13972" y="13902"/>
                  <a:pt x="14090" y="13925"/>
                  <a:pt x="14203" y="13906"/>
                </a:cubicBezTo>
                <a:cubicBezTo>
                  <a:pt x="14398" y="13873"/>
                  <a:pt x="14409" y="13827"/>
                  <a:pt x="14448" y="12964"/>
                </a:cubicBezTo>
                <a:cubicBezTo>
                  <a:pt x="14470" y="12467"/>
                  <a:pt x="14524" y="12059"/>
                  <a:pt x="14568" y="12059"/>
                </a:cubicBezTo>
                <a:cubicBezTo>
                  <a:pt x="14613" y="12059"/>
                  <a:pt x="14667" y="12467"/>
                  <a:pt x="14689" y="12964"/>
                </a:cubicBezTo>
                <a:lnTo>
                  <a:pt x="14728" y="13868"/>
                </a:lnTo>
                <a:lnTo>
                  <a:pt x="15231" y="13893"/>
                </a:lnTo>
                <a:cubicBezTo>
                  <a:pt x="15507" y="13906"/>
                  <a:pt x="15754" y="13864"/>
                  <a:pt x="15781" y="13800"/>
                </a:cubicBezTo>
                <a:cubicBezTo>
                  <a:pt x="15813" y="13726"/>
                  <a:pt x="15871" y="13729"/>
                  <a:pt x="15941" y="13813"/>
                </a:cubicBezTo>
                <a:cubicBezTo>
                  <a:pt x="16000" y="13884"/>
                  <a:pt x="16189" y="13926"/>
                  <a:pt x="16358" y="13906"/>
                </a:cubicBezTo>
                <a:cubicBezTo>
                  <a:pt x="16734" y="13861"/>
                  <a:pt x="16820" y="13530"/>
                  <a:pt x="16539" y="13224"/>
                </a:cubicBezTo>
                <a:lnTo>
                  <a:pt x="16358" y="13026"/>
                </a:lnTo>
                <a:lnTo>
                  <a:pt x="16530" y="12890"/>
                </a:lnTo>
                <a:cubicBezTo>
                  <a:pt x="16737" y="12730"/>
                  <a:pt x="16755" y="12502"/>
                  <a:pt x="16577" y="12289"/>
                </a:cubicBezTo>
                <a:cubicBezTo>
                  <a:pt x="16460" y="12148"/>
                  <a:pt x="16462" y="12121"/>
                  <a:pt x="16586" y="11991"/>
                </a:cubicBezTo>
                <a:cubicBezTo>
                  <a:pt x="16660" y="11913"/>
                  <a:pt x="16709" y="11755"/>
                  <a:pt x="16693" y="11638"/>
                </a:cubicBezTo>
                <a:cubicBezTo>
                  <a:pt x="16667" y="11441"/>
                  <a:pt x="16550" y="11421"/>
                  <a:pt x="15171" y="11421"/>
                </a:cubicBezTo>
                <a:close/>
                <a:moveTo>
                  <a:pt x="12005" y="14277"/>
                </a:moveTo>
                <a:cubicBezTo>
                  <a:pt x="11483" y="14277"/>
                  <a:pt x="11449" y="14296"/>
                  <a:pt x="11372" y="14587"/>
                </a:cubicBezTo>
                <a:lnTo>
                  <a:pt x="11291" y="14891"/>
                </a:lnTo>
                <a:lnTo>
                  <a:pt x="11106" y="14637"/>
                </a:lnTo>
                <a:cubicBezTo>
                  <a:pt x="10989" y="14479"/>
                  <a:pt x="10811" y="14383"/>
                  <a:pt x="10641" y="14383"/>
                </a:cubicBezTo>
                <a:cubicBezTo>
                  <a:pt x="10490" y="14382"/>
                  <a:pt x="9737" y="14355"/>
                  <a:pt x="8963" y="14321"/>
                </a:cubicBezTo>
                <a:cubicBezTo>
                  <a:pt x="7934" y="14275"/>
                  <a:pt x="7507" y="14297"/>
                  <a:pt x="7372" y="14401"/>
                </a:cubicBezTo>
                <a:cubicBezTo>
                  <a:pt x="7240" y="14503"/>
                  <a:pt x="7153" y="14509"/>
                  <a:pt x="7079" y="14420"/>
                </a:cubicBezTo>
                <a:cubicBezTo>
                  <a:pt x="7017" y="14345"/>
                  <a:pt x="6606" y="14303"/>
                  <a:pt x="6047" y="14315"/>
                </a:cubicBezTo>
                <a:lnTo>
                  <a:pt x="5122" y="14333"/>
                </a:lnTo>
                <a:lnTo>
                  <a:pt x="5122" y="16434"/>
                </a:lnTo>
                <a:lnTo>
                  <a:pt x="5122" y="18528"/>
                </a:lnTo>
                <a:lnTo>
                  <a:pt x="6111" y="18584"/>
                </a:lnTo>
                <a:cubicBezTo>
                  <a:pt x="7370" y="18658"/>
                  <a:pt x="7457" y="18864"/>
                  <a:pt x="6249" y="18906"/>
                </a:cubicBezTo>
                <a:cubicBezTo>
                  <a:pt x="5761" y="18923"/>
                  <a:pt x="5309" y="18970"/>
                  <a:pt x="5242" y="19011"/>
                </a:cubicBezTo>
                <a:cubicBezTo>
                  <a:pt x="5176" y="19052"/>
                  <a:pt x="5077" y="19079"/>
                  <a:pt x="5023" y="19067"/>
                </a:cubicBezTo>
                <a:cubicBezTo>
                  <a:pt x="4725" y="18999"/>
                  <a:pt x="4551" y="20716"/>
                  <a:pt x="4804" y="21235"/>
                </a:cubicBezTo>
                <a:cubicBezTo>
                  <a:pt x="4967" y="21572"/>
                  <a:pt x="5120" y="21564"/>
                  <a:pt x="5337" y="21204"/>
                </a:cubicBezTo>
                <a:cubicBezTo>
                  <a:pt x="5500" y="20934"/>
                  <a:pt x="5564" y="20913"/>
                  <a:pt x="6249" y="20913"/>
                </a:cubicBezTo>
                <a:cubicBezTo>
                  <a:pt x="7055" y="20913"/>
                  <a:pt x="7275" y="20788"/>
                  <a:pt x="7299" y="20318"/>
                </a:cubicBezTo>
                <a:lnTo>
                  <a:pt x="7312" y="20040"/>
                </a:lnTo>
                <a:lnTo>
                  <a:pt x="13846" y="19978"/>
                </a:lnTo>
                <a:cubicBezTo>
                  <a:pt x="18645" y="19933"/>
                  <a:pt x="20452" y="19883"/>
                  <a:pt x="20655" y="19779"/>
                </a:cubicBezTo>
                <a:cubicBezTo>
                  <a:pt x="21111" y="19547"/>
                  <a:pt x="21514" y="19103"/>
                  <a:pt x="21528" y="18819"/>
                </a:cubicBezTo>
                <a:cubicBezTo>
                  <a:pt x="21541" y="18579"/>
                  <a:pt x="21533" y="18576"/>
                  <a:pt x="21404" y="18745"/>
                </a:cubicBezTo>
                <a:cubicBezTo>
                  <a:pt x="21279" y="18908"/>
                  <a:pt x="20527" y="18922"/>
                  <a:pt x="14340" y="18900"/>
                </a:cubicBezTo>
                <a:cubicBezTo>
                  <a:pt x="9793" y="18883"/>
                  <a:pt x="7420" y="18834"/>
                  <a:pt x="7419" y="18757"/>
                </a:cubicBezTo>
                <a:cubicBezTo>
                  <a:pt x="7418" y="18693"/>
                  <a:pt x="7584" y="18628"/>
                  <a:pt x="7785" y="18608"/>
                </a:cubicBezTo>
                <a:cubicBezTo>
                  <a:pt x="8218" y="18566"/>
                  <a:pt x="8217" y="18576"/>
                  <a:pt x="7978" y="17152"/>
                </a:cubicBezTo>
                <a:cubicBezTo>
                  <a:pt x="7772" y="15924"/>
                  <a:pt x="7823" y="15380"/>
                  <a:pt x="8150" y="15380"/>
                </a:cubicBezTo>
                <a:lnTo>
                  <a:pt x="8348" y="15380"/>
                </a:lnTo>
                <a:lnTo>
                  <a:pt x="8391" y="16954"/>
                </a:lnTo>
                <a:lnTo>
                  <a:pt x="8430" y="18528"/>
                </a:lnTo>
                <a:lnTo>
                  <a:pt x="8796" y="18528"/>
                </a:lnTo>
                <a:lnTo>
                  <a:pt x="9157" y="18528"/>
                </a:lnTo>
                <a:lnTo>
                  <a:pt x="9196" y="16954"/>
                </a:lnTo>
                <a:cubicBezTo>
                  <a:pt x="9234" y="15479"/>
                  <a:pt x="9246" y="15380"/>
                  <a:pt x="9398" y="15380"/>
                </a:cubicBezTo>
                <a:cubicBezTo>
                  <a:pt x="9549" y="15380"/>
                  <a:pt x="9562" y="15479"/>
                  <a:pt x="9600" y="16954"/>
                </a:cubicBezTo>
                <a:lnTo>
                  <a:pt x="9643" y="18528"/>
                </a:lnTo>
                <a:lnTo>
                  <a:pt x="10409" y="18546"/>
                </a:lnTo>
                <a:cubicBezTo>
                  <a:pt x="10830" y="18558"/>
                  <a:pt x="11217" y="18516"/>
                  <a:pt x="11269" y="18453"/>
                </a:cubicBezTo>
                <a:cubicBezTo>
                  <a:pt x="11331" y="18379"/>
                  <a:pt x="11381" y="18386"/>
                  <a:pt x="11415" y="18466"/>
                </a:cubicBezTo>
                <a:cubicBezTo>
                  <a:pt x="11485" y="18627"/>
                  <a:pt x="13319" y="18605"/>
                  <a:pt x="13459" y="18441"/>
                </a:cubicBezTo>
                <a:cubicBezTo>
                  <a:pt x="13532" y="18355"/>
                  <a:pt x="13591" y="18358"/>
                  <a:pt x="13656" y="18453"/>
                </a:cubicBezTo>
                <a:cubicBezTo>
                  <a:pt x="13778" y="18629"/>
                  <a:pt x="14062" y="18625"/>
                  <a:pt x="14186" y="18447"/>
                </a:cubicBezTo>
                <a:cubicBezTo>
                  <a:pt x="14261" y="18339"/>
                  <a:pt x="14308" y="18339"/>
                  <a:pt x="14383" y="18447"/>
                </a:cubicBezTo>
                <a:cubicBezTo>
                  <a:pt x="14437" y="18524"/>
                  <a:pt x="14599" y="18584"/>
                  <a:pt x="14745" y="18584"/>
                </a:cubicBezTo>
                <a:lnTo>
                  <a:pt x="15007" y="18584"/>
                </a:lnTo>
                <a:lnTo>
                  <a:pt x="15029" y="16725"/>
                </a:lnTo>
                <a:cubicBezTo>
                  <a:pt x="15058" y="14237"/>
                  <a:pt x="15199" y="14196"/>
                  <a:pt x="15252" y="16663"/>
                </a:cubicBezTo>
                <a:lnTo>
                  <a:pt x="15295" y="18528"/>
                </a:lnTo>
                <a:lnTo>
                  <a:pt x="15631" y="18565"/>
                </a:lnTo>
                <a:cubicBezTo>
                  <a:pt x="15906" y="18594"/>
                  <a:pt x="15988" y="18552"/>
                  <a:pt x="16061" y="18354"/>
                </a:cubicBezTo>
                <a:lnTo>
                  <a:pt x="16151" y="18113"/>
                </a:lnTo>
                <a:lnTo>
                  <a:pt x="16358" y="18348"/>
                </a:lnTo>
                <a:cubicBezTo>
                  <a:pt x="16506" y="18516"/>
                  <a:pt x="16687" y="18584"/>
                  <a:pt x="16982" y="18584"/>
                </a:cubicBezTo>
                <a:cubicBezTo>
                  <a:pt x="17393" y="18584"/>
                  <a:pt x="17805" y="18324"/>
                  <a:pt x="17717" y="18119"/>
                </a:cubicBezTo>
                <a:cubicBezTo>
                  <a:pt x="17694" y="18064"/>
                  <a:pt x="17711" y="17986"/>
                  <a:pt x="17756" y="17945"/>
                </a:cubicBezTo>
                <a:cubicBezTo>
                  <a:pt x="17860" y="17853"/>
                  <a:pt x="17863" y="16990"/>
                  <a:pt x="17760" y="16898"/>
                </a:cubicBezTo>
                <a:cubicBezTo>
                  <a:pt x="17718" y="16860"/>
                  <a:pt x="17703" y="16756"/>
                  <a:pt x="17726" y="16669"/>
                </a:cubicBezTo>
                <a:cubicBezTo>
                  <a:pt x="17750" y="16577"/>
                  <a:pt x="17647" y="16381"/>
                  <a:pt x="17481" y="16198"/>
                </a:cubicBezTo>
                <a:cubicBezTo>
                  <a:pt x="17178" y="15865"/>
                  <a:pt x="17166" y="15671"/>
                  <a:pt x="17451" y="15671"/>
                </a:cubicBezTo>
                <a:cubicBezTo>
                  <a:pt x="17544" y="15671"/>
                  <a:pt x="17689" y="15589"/>
                  <a:pt x="17769" y="15486"/>
                </a:cubicBezTo>
                <a:cubicBezTo>
                  <a:pt x="17848" y="15382"/>
                  <a:pt x="17967" y="15330"/>
                  <a:pt x="18036" y="15368"/>
                </a:cubicBezTo>
                <a:cubicBezTo>
                  <a:pt x="18139" y="15425"/>
                  <a:pt x="18160" y="15700"/>
                  <a:pt x="18160" y="17016"/>
                </a:cubicBezTo>
                <a:lnTo>
                  <a:pt x="18160" y="18596"/>
                </a:lnTo>
                <a:lnTo>
                  <a:pt x="18543" y="18565"/>
                </a:lnTo>
                <a:lnTo>
                  <a:pt x="18926" y="18528"/>
                </a:lnTo>
                <a:lnTo>
                  <a:pt x="18969" y="16954"/>
                </a:lnTo>
                <a:cubicBezTo>
                  <a:pt x="19007" y="15490"/>
                  <a:pt x="19020" y="15380"/>
                  <a:pt x="19167" y="15380"/>
                </a:cubicBezTo>
                <a:cubicBezTo>
                  <a:pt x="19283" y="15380"/>
                  <a:pt x="19340" y="15490"/>
                  <a:pt x="19382" y="15789"/>
                </a:cubicBezTo>
                <a:cubicBezTo>
                  <a:pt x="19416" y="16033"/>
                  <a:pt x="19539" y="16316"/>
                  <a:pt x="19687" y="16496"/>
                </a:cubicBezTo>
                <a:cubicBezTo>
                  <a:pt x="19964" y="16829"/>
                  <a:pt x="19943" y="16954"/>
                  <a:pt x="19601" y="16954"/>
                </a:cubicBezTo>
                <a:cubicBezTo>
                  <a:pt x="19388" y="16954"/>
                  <a:pt x="19369" y="16987"/>
                  <a:pt x="19369" y="17431"/>
                </a:cubicBezTo>
                <a:cubicBezTo>
                  <a:pt x="19369" y="18142"/>
                  <a:pt x="19693" y="18566"/>
                  <a:pt x="20225" y="18559"/>
                </a:cubicBezTo>
                <a:cubicBezTo>
                  <a:pt x="20779" y="18551"/>
                  <a:pt x="21046" y="18331"/>
                  <a:pt x="21111" y="17828"/>
                </a:cubicBezTo>
                <a:cubicBezTo>
                  <a:pt x="21201" y="17135"/>
                  <a:pt x="21091" y="16655"/>
                  <a:pt x="20741" y="16223"/>
                </a:cubicBezTo>
                <a:cubicBezTo>
                  <a:pt x="20387" y="15786"/>
                  <a:pt x="20398" y="15671"/>
                  <a:pt x="20797" y="15671"/>
                </a:cubicBezTo>
                <a:cubicBezTo>
                  <a:pt x="21049" y="15671"/>
                  <a:pt x="21068" y="15651"/>
                  <a:pt x="21068" y="15281"/>
                </a:cubicBezTo>
                <a:cubicBezTo>
                  <a:pt x="21068" y="14674"/>
                  <a:pt x="20846" y="14370"/>
                  <a:pt x="20354" y="14302"/>
                </a:cubicBezTo>
                <a:cubicBezTo>
                  <a:pt x="20107" y="14268"/>
                  <a:pt x="19838" y="14308"/>
                  <a:pt x="19692" y="14395"/>
                </a:cubicBezTo>
                <a:cubicBezTo>
                  <a:pt x="19506" y="14506"/>
                  <a:pt x="19421" y="14508"/>
                  <a:pt x="19352" y="14408"/>
                </a:cubicBezTo>
                <a:cubicBezTo>
                  <a:pt x="19227" y="14227"/>
                  <a:pt x="17898" y="14233"/>
                  <a:pt x="17773" y="14414"/>
                </a:cubicBezTo>
                <a:cubicBezTo>
                  <a:pt x="17701" y="14518"/>
                  <a:pt x="17631" y="14518"/>
                  <a:pt x="17472" y="14414"/>
                </a:cubicBezTo>
                <a:cubicBezTo>
                  <a:pt x="17186" y="14226"/>
                  <a:pt x="16664" y="14245"/>
                  <a:pt x="16388" y="14451"/>
                </a:cubicBezTo>
                <a:cubicBezTo>
                  <a:pt x="16185" y="14602"/>
                  <a:pt x="16148" y="14602"/>
                  <a:pt x="16061" y="14451"/>
                </a:cubicBezTo>
                <a:cubicBezTo>
                  <a:pt x="15942" y="14245"/>
                  <a:pt x="15405" y="14218"/>
                  <a:pt x="15270" y="14414"/>
                </a:cubicBezTo>
                <a:cubicBezTo>
                  <a:pt x="15194" y="14522"/>
                  <a:pt x="15151" y="14522"/>
                  <a:pt x="15076" y="14414"/>
                </a:cubicBezTo>
                <a:cubicBezTo>
                  <a:pt x="14911" y="14176"/>
                  <a:pt x="14278" y="14243"/>
                  <a:pt x="14074" y="14519"/>
                </a:cubicBezTo>
                <a:lnTo>
                  <a:pt x="13893" y="14767"/>
                </a:lnTo>
                <a:lnTo>
                  <a:pt x="13803" y="14519"/>
                </a:lnTo>
                <a:cubicBezTo>
                  <a:pt x="13728" y="14318"/>
                  <a:pt x="13638" y="14277"/>
                  <a:pt x="13278" y="14277"/>
                </a:cubicBezTo>
                <a:cubicBezTo>
                  <a:pt x="13038" y="14277"/>
                  <a:pt x="12817" y="14332"/>
                  <a:pt x="12788" y="14401"/>
                </a:cubicBezTo>
                <a:cubicBezTo>
                  <a:pt x="12748" y="14492"/>
                  <a:pt x="12709" y="14492"/>
                  <a:pt x="12646" y="14401"/>
                </a:cubicBezTo>
                <a:cubicBezTo>
                  <a:pt x="12597" y="14332"/>
                  <a:pt x="12308" y="14277"/>
                  <a:pt x="12005" y="14277"/>
                </a:cubicBezTo>
                <a:close/>
              </a:path>
            </a:pathLst>
          </a:custGeom>
          <a:ln w="12700">
            <a:miter lim="400000"/>
          </a:ln>
        </p:spPr>
      </p:pic>
      <p:sp>
        <p:nvSpPr>
          <p:cNvPr id="3146" name="Shape 3146"/>
          <p:cNvSpPr/>
          <p:nvPr/>
        </p:nvSpPr>
        <p:spPr>
          <a:xfrm>
            <a:off x="1326774" y="2330513"/>
            <a:ext cx="15341957" cy="867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FFFFFF"/>
                </a:solidFill>
                <a:latin typeface="Avenir Next Demi Bold"/>
                <a:ea typeface="Avenir Next Demi Bold"/>
                <a:cs typeface="Avenir Next Demi Bold"/>
                <a:sym typeface="Avenir Next Demi Bold"/>
              </a:defRPr>
            </a:pPr>
            <a:r>
              <a:t>“ISIS is trying to spread a narrative that to be a true Muslim one has to be a terrorist. The True Islam campaign is countering this narrative and not letting terrorist groups like ISIS dictate what Islam is. This campaign is for peace and tolerance. This is a message that we need to elevate. This is a message that must be heard”.</a:t>
            </a:r>
          </a:p>
          <a:p>
            <a:pPr>
              <a:defRPr sz="5500">
                <a:solidFill>
                  <a:srgbClr val="FFFFFF"/>
                </a:solidFill>
                <a:latin typeface="Avenir Next Demi Bold"/>
                <a:ea typeface="Avenir Next Demi Bold"/>
                <a:cs typeface="Avenir Next Demi Bold"/>
                <a:sym typeface="Avenir Next Demi Bold"/>
              </a:defRPr>
            </a:pPr>
            <a:endParaRPr/>
          </a:p>
          <a:p>
            <a:pPr lvl="3" indent="1508760">
              <a:defRPr sz="5500">
                <a:solidFill>
                  <a:srgbClr val="FFFFFF"/>
                </a:solidFill>
                <a:latin typeface="Avenir Next Demi Bold"/>
                <a:ea typeface="Avenir Next Demi Bold"/>
                <a:cs typeface="Avenir Next Demi Bold"/>
                <a:sym typeface="Avenir Next Demi Bold"/>
              </a:defRPr>
            </a:pPr>
            <a:r>
              <a:t>        - Rep. Ted Poe (R-TX)</a:t>
            </a:r>
          </a:p>
        </p:txBody>
      </p:sp>
      <p:sp>
        <p:nvSpPr>
          <p:cNvPr id="3147" name="Shape 3147"/>
          <p:cNvSpPr/>
          <p:nvPr/>
        </p:nvSpPr>
        <p:spPr>
          <a:xfrm>
            <a:off x="508000" y="1330825"/>
            <a:ext cx="23368000" cy="10673350"/>
          </a:xfrm>
          <a:prstGeom prst="roundRect">
            <a:avLst>
              <a:gd name="adj" fmla="val 10279"/>
            </a:avLst>
          </a:prstGeom>
          <a:ln w="1016000">
            <a:solidFill>
              <a:srgbClr val="FFFFFF"/>
            </a:solidFill>
            <a:miter lim="400000"/>
          </a:ln>
        </p:spPr>
        <p:txBody>
          <a:bodyPr lIns="50800" tIns="50800" rIns="50800" bIns="50800" anchor="ctr"/>
          <a:lstStyle/>
          <a:p>
            <a:pPr algn="ctr">
              <a:defRPr sz="1800"/>
            </a:pPr>
            <a:endParaRPr/>
          </a:p>
        </p:txBody>
      </p:sp>
      <p:sp>
        <p:nvSpPr>
          <p:cNvPr id="3148" name="Shape 3148"/>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Join the Ahmadiyya Muslim Caucus </a:t>
            </a:r>
            <a:r>
              <a:t>in support of the True Islam launch event</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0" name="Shape 3150"/>
          <p:cNvSpPr/>
          <p:nvPr/>
        </p:nvSpPr>
        <p:spPr>
          <a:xfrm>
            <a:off x="8709307" y="1320012"/>
            <a:ext cx="696538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1100"/>
              </a:spcBef>
              <a:defRPr sz="3600"/>
            </a:pPr>
            <a:r>
              <a:t>Join us in reviving </a:t>
            </a:r>
            <a:r>
              <a:rPr b="1">
                <a:latin typeface="+mj-lt"/>
                <a:ea typeface="+mj-ea"/>
                <a:cs typeface="+mj-cs"/>
                <a:sym typeface="Helvetica Neue"/>
              </a:rPr>
              <a:t>True Islam</a:t>
            </a:r>
          </a:p>
        </p:txBody>
      </p:sp>
      <p:sp>
        <p:nvSpPr>
          <p:cNvPr id="3151" name="Shape 3151"/>
          <p:cNvSpPr/>
          <p:nvPr/>
        </p:nvSpPr>
        <p:spPr>
          <a:xfrm>
            <a:off x="8709306" y="11050402"/>
            <a:ext cx="696538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1100"/>
              </a:spcBef>
              <a:defRPr sz="3600"/>
            </a:pPr>
            <a:r>
              <a:t>TrueIslam.com </a:t>
            </a:r>
            <a:r>
              <a:rPr b="1">
                <a:latin typeface="+mj-lt"/>
                <a:ea typeface="+mj-ea"/>
                <a:cs typeface="+mj-cs"/>
                <a:sym typeface="Helvetica Neue"/>
              </a:rPr>
              <a:t> </a:t>
            </a:r>
          </a:p>
        </p:txBody>
      </p:sp>
      <p:sp>
        <p:nvSpPr>
          <p:cNvPr id="3152" name="Shape 3152"/>
          <p:cNvSpPr/>
          <p:nvPr/>
        </p:nvSpPr>
        <p:spPr>
          <a:xfrm>
            <a:off x="8709306" y="11747021"/>
            <a:ext cx="696538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1100"/>
              </a:spcBef>
              <a:defRPr sz="3600"/>
            </a:pPr>
            <a:r>
              <a:t>@TrueIslamUSA #TrueIslam </a:t>
            </a:r>
            <a:r>
              <a:rPr b="1">
                <a:latin typeface="+mj-lt"/>
                <a:ea typeface="+mj-ea"/>
                <a:cs typeface="+mj-cs"/>
                <a:sym typeface="Helvetica Neue"/>
              </a:rPr>
              <a:t> </a:t>
            </a:r>
          </a:p>
        </p:txBody>
      </p:sp>
      <p:pic>
        <p:nvPicPr>
          <p:cNvPr id="3153" name="Screen Shot 2015-10-23 at 8.25.34 AM-filtered.png"/>
          <p:cNvPicPr>
            <a:picLocks noChangeAspect="1"/>
          </p:cNvPicPr>
          <p:nvPr/>
        </p:nvPicPr>
        <p:blipFill>
          <a:blip r:embed="rId2">
            <a:extLst/>
          </a:blip>
          <a:srcRect l="7351" t="26322" r="7714" b="35561"/>
          <a:stretch>
            <a:fillRect/>
          </a:stretch>
        </p:blipFill>
        <p:spPr>
          <a:xfrm>
            <a:off x="9066365" y="4579607"/>
            <a:ext cx="6224716" cy="4311545"/>
          </a:xfrm>
          <a:custGeom>
            <a:avLst/>
            <a:gdLst/>
            <a:ahLst/>
            <a:cxnLst>
              <a:cxn ang="0">
                <a:pos x="wd2" y="hd2"/>
              </a:cxn>
              <a:cxn ang="5400000">
                <a:pos x="wd2" y="hd2"/>
              </a:cxn>
              <a:cxn ang="10800000">
                <a:pos x="wd2" y="hd2"/>
              </a:cxn>
              <a:cxn ang="16200000">
                <a:pos x="wd2" y="hd2"/>
              </a:cxn>
            </a:cxnLst>
            <a:rect l="0" t="0" r="r" b="b"/>
            <a:pathLst>
              <a:path w="21534" h="21507" extrusionOk="0">
                <a:moveTo>
                  <a:pt x="1339" y="0"/>
                </a:moveTo>
                <a:cubicBezTo>
                  <a:pt x="1319" y="-1"/>
                  <a:pt x="1305" y="3"/>
                  <a:pt x="1298" y="14"/>
                </a:cubicBezTo>
                <a:cubicBezTo>
                  <a:pt x="1203" y="152"/>
                  <a:pt x="1275" y="1594"/>
                  <a:pt x="1410" y="2265"/>
                </a:cubicBezTo>
                <a:cubicBezTo>
                  <a:pt x="1582" y="3118"/>
                  <a:pt x="1801" y="3728"/>
                  <a:pt x="2183" y="4425"/>
                </a:cubicBezTo>
                <a:cubicBezTo>
                  <a:pt x="2355" y="4737"/>
                  <a:pt x="2475" y="5038"/>
                  <a:pt x="2451" y="5094"/>
                </a:cubicBezTo>
                <a:cubicBezTo>
                  <a:pt x="2395" y="5224"/>
                  <a:pt x="1973" y="5159"/>
                  <a:pt x="1835" y="4999"/>
                </a:cubicBezTo>
                <a:cubicBezTo>
                  <a:pt x="1644" y="4778"/>
                  <a:pt x="1042" y="4377"/>
                  <a:pt x="1040" y="4468"/>
                </a:cubicBezTo>
                <a:cubicBezTo>
                  <a:pt x="1038" y="4518"/>
                  <a:pt x="994" y="4479"/>
                  <a:pt x="940" y="4381"/>
                </a:cubicBezTo>
                <a:cubicBezTo>
                  <a:pt x="808" y="4144"/>
                  <a:pt x="143" y="3451"/>
                  <a:pt x="47" y="3451"/>
                </a:cubicBezTo>
                <a:cubicBezTo>
                  <a:pt x="-58" y="3451"/>
                  <a:pt x="30" y="5508"/>
                  <a:pt x="143" y="5706"/>
                </a:cubicBezTo>
                <a:cubicBezTo>
                  <a:pt x="193" y="5792"/>
                  <a:pt x="212" y="5894"/>
                  <a:pt x="184" y="5933"/>
                </a:cubicBezTo>
                <a:cubicBezTo>
                  <a:pt x="112" y="6038"/>
                  <a:pt x="403" y="7509"/>
                  <a:pt x="525" y="7656"/>
                </a:cubicBezTo>
                <a:cubicBezTo>
                  <a:pt x="582" y="7724"/>
                  <a:pt x="612" y="7846"/>
                  <a:pt x="591" y="7925"/>
                </a:cubicBezTo>
                <a:cubicBezTo>
                  <a:pt x="570" y="8004"/>
                  <a:pt x="649" y="8273"/>
                  <a:pt x="765" y="8521"/>
                </a:cubicBezTo>
                <a:cubicBezTo>
                  <a:pt x="882" y="8769"/>
                  <a:pt x="991" y="9076"/>
                  <a:pt x="1008" y="9204"/>
                </a:cubicBezTo>
                <a:cubicBezTo>
                  <a:pt x="1061" y="9598"/>
                  <a:pt x="1610" y="10704"/>
                  <a:pt x="2101" y="11399"/>
                </a:cubicBezTo>
                <a:cubicBezTo>
                  <a:pt x="2575" y="12071"/>
                  <a:pt x="3670" y="13103"/>
                  <a:pt x="3764" y="12967"/>
                </a:cubicBezTo>
                <a:cubicBezTo>
                  <a:pt x="3792" y="12926"/>
                  <a:pt x="3873" y="12968"/>
                  <a:pt x="3944" y="13058"/>
                </a:cubicBezTo>
                <a:cubicBezTo>
                  <a:pt x="4090" y="13246"/>
                  <a:pt x="4750" y="13524"/>
                  <a:pt x="4818" y="13426"/>
                </a:cubicBezTo>
                <a:cubicBezTo>
                  <a:pt x="4843" y="13391"/>
                  <a:pt x="4918" y="13426"/>
                  <a:pt x="4984" y="13506"/>
                </a:cubicBezTo>
                <a:cubicBezTo>
                  <a:pt x="5160" y="13717"/>
                  <a:pt x="7458" y="13697"/>
                  <a:pt x="7785" y="13482"/>
                </a:cubicBezTo>
                <a:cubicBezTo>
                  <a:pt x="7918" y="13394"/>
                  <a:pt x="8054" y="13309"/>
                  <a:pt x="8087" y="13296"/>
                </a:cubicBezTo>
                <a:cubicBezTo>
                  <a:pt x="8120" y="13282"/>
                  <a:pt x="8176" y="13260"/>
                  <a:pt x="8209" y="13244"/>
                </a:cubicBezTo>
                <a:cubicBezTo>
                  <a:pt x="8243" y="13229"/>
                  <a:pt x="8306" y="13207"/>
                  <a:pt x="8351" y="13195"/>
                </a:cubicBezTo>
                <a:cubicBezTo>
                  <a:pt x="8650" y="13113"/>
                  <a:pt x="8870" y="12964"/>
                  <a:pt x="8909" y="12817"/>
                </a:cubicBezTo>
                <a:cubicBezTo>
                  <a:pt x="8935" y="12722"/>
                  <a:pt x="8987" y="12675"/>
                  <a:pt x="9026" y="12710"/>
                </a:cubicBezTo>
                <a:cubicBezTo>
                  <a:pt x="9065" y="12745"/>
                  <a:pt x="9254" y="12608"/>
                  <a:pt x="9446" y="12407"/>
                </a:cubicBezTo>
                <a:cubicBezTo>
                  <a:pt x="9794" y="12043"/>
                  <a:pt x="9795" y="12040"/>
                  <a:pt x="9618" y="11870"/>
                </a:cubicBezTo>
                <a:cubicBezTo>
                  <a:pt x="9447" y="11707"/>
                  <a:pt x="9439" y="11625"/>
                  <a:pt x="9439" y="9962"/>
                </a:cubicBezTo>
                <a:cubicBezTo>
                  <a:pt x="9439" y="8460"/>
                  <a:pt x="9422" y="8214"/>
                  <a:pt x="9308" y="8151"/>
                </a:cubicBezTo>
                <a:cubicBezTo>
                  <a:pt x="9235" y="8110"/>
                  <a:pt x="9117" y="8129"/>
                  <a:pt x="9045" y="8194"/>
                </a:cubicBezTo>
                <a:cubicBezTo>
                  <a:pt x="8938" y="8292"/>
                  <a:pt x="8908" y="8621"/>
                  <a:pt x="8875" y="10049"/>
                </a:cubicBezTo>
                <a:cubicBezTo>
                  <a:pt x="8842" y="11489"/>
                  <a:pt x="8814" y="11785"/>
                  <a:pt x="8713" y="11785"/>
                </a:cubicBezTo>
                <a:cubicBezTo>
                  <a:pt x="8612" y="11785"/>
                  <a:pt x="8589" y="11499"/>
                  <a:pt x="8570" y="10039"/>
                </a:cubicBezTo>
                <a:cubicBezTo>
                  <a:pt x="8558" y="9079"/>
                  <a:pt x="8512" y="8243"/>
                  <a:pt x="8470" y="8182"/>
                </a:cubicBezTo>
                <a:cubicBezTo>
                  <a:pt x="8421" y="8112"/>
                  <a:pt x="8320" y="8129"/>
                  <a:pt x="8193" y="8228"/>
                </a:cubicBezTo>
                <a:cubicBezTo>
                  <a:pt x="7994" y="8381"/>
                  <a:pt x="7991" y="8405"/>
                  <a:pt x="7969" y="10085"/>
                </a:cubicBezTo>
                <a:cubicBezTo>
                  <a:pt x="7950" y="11505"/>
                  <a:pt x="7926" y="11785"/>
                  <a:pt x="7825" y="11785"/>
                </a:cubicBezTo>
                <a:cubicBezTo>
                  <a:pt x="7723" y="11785"/>
                  <a:pt x="7701" y="11495"/>
                  <a:pt x="7682" y="9988"/>
                </a:cubicBezTo>
                <a:cubicBezTo>
                  <a:pt x="7668" y="8883"/>
                  <a:pt x="7625" y="8128"/>
                  <a:pt x="7569" y="8032"/>
                </a:cubicBezTo>
                <a:cubicBezTo>
                  <a:pt x="7520" y="7946"/>
                  <a:pt x="7506" y="7837"/>
                  <a:pt x="7538" y="7790"/>
                </a:cubicBezTo>
                <a:cubicBezTo>
                  <a:pt x="7631" y="7655"/>
                  <a:pt x="8581" y="7657"/>
                  <a:pt x="8695" y="7792"/>
                </a:cubicBezTo>
                <a:cubicBezTo>
                  <a:pt x="8768" y="7878"/>
                  <a:pt x="8860" y="7874"/>
                  <a:pt x="9003" y="7780"/>
                </a:cubicBezTo>
                <a:cubicBezTo>
                  <a:pt x="9282" y="7597"/>
                  <a:pt x="9441" y="7613"/>
                  <a:pt x="9615" y="7840"/>
                </a:cubicBezTo>
                <a:cubicBezTo>
                  <a:pt x="9745" y="8009"/>
                  <a:pt x="9763" y="8232"/>
                  <a:pt x="9763" y="9691"/>
                </a:cubicBezTo>
                <a:cubicBezTo>
                  <a:pt x="9763" y="11038"/>
                  <a:pt x="9786" y="11378"/>
                  <a:pt x="9887" y="11498"/>
                </a:cubicBezTo>
                <a:cubicBezTo>
                  <a:pt x="9984" y="11615"/>
                  <a:pt x="10003" y="11829"/>
                  <a:pt x="9975" y="12498"/>
                </a:cubicBezTo>
                <a:cubicBezTo>
                  <a:pt x="9955" y="12966"/>
                  <a:pt x="9914" y="13406"/>
                  <a:pt x="9884" y="13476"/>
                </a:cubicBezTo>
                <a:cubicBezTo>
                  <a:pt x="9854" y="13546"/>
                  <a:pt x="9850" y="13680"/>
                  <a:pt x="9875" y="13773"/>
                </a:cubicBezTo>
                <a:cubicBezTo>
                  <a:pt x="9926" y="13968"/>
                  <a:pt x="10294" y="14003"/>
                  <a:pt x="10372" y="13820"/>
                </a:cubicBezTo>
                <a:cubicBezTo>
                  <a:pt x="10406" y="13739"/>
                  <a:pt x="10456" y="13738"/>
                  <a:pt x="10520" y="13814"/>
                </a:cubicBezTo>
                <a:cubicBezTo>
                  <a:pt x="10645" y="13964"/>
                  <a:pt x="11308" y="13952"/>
                  <a:pt x="11438" y="13799"/>
                </a:cubicBezTo>
                <a:cubicBezTo>
                  <a:pt x="11507" y="13718"/>
                  <a:pt x="11572" y="13721"/>
                  <a:pt x="11642" y="13805"/>
                </a:cubicBezTo>
                <a:cubicBezTo>
                  <a:pt x="11699" y="13874"/>
                  <a:pt x="12040" y="13918"/>
                  <a:pt x="12416" y="13906"/>
                </a:cubicBezTo>
                <a:cubicBezTo>
                  <a:pt x="12976" y="13888"/>
                  <a:pt x="13106" y="13847"/>
                  <a:pt x="13201" y="13658"/>
                </a:cubicBezTo>
                <a:cubicBezTo>
                  <a:pt x="13332" y="13400"/>
                  <a:pt x="13361" y="12015"/>
                  <a:pt x="13238" y="11906"/>
                </a:cubicBezTo>
                <a:cubicBezTo>
                  <a:pt x="13196" y="11868"/>
                  <a:pt x="13182" y="11761"/>
                  <a:pt x="13207" y="11666"/>
                </a:cubicBezTo>
                <a:cubicBezTo>
                  <a:pt x="13262" y="11457"/>
                  <a:pt x="13258" y="11455"/>
                  <a:pt x="12088" y="11443"/>
                </a:cubicBezTo>
                <a:lnTo>
                  <a:pt x="11143" y="11433"/>
                </a:lnTo>
                <a:lnTo>
                  <a:pt x="11118" y="12049"/>
                </a:lnTo>
                <a:cubicBezTo>
                  <a:pt x="11089" y="12823"/>
                  <a:pt x="10953" y="12894"/>
                  <a:pt x="10881" y="12171"/>
                </a:cubicBezTo>
                <a:cubicBezTo>
                  <a:pt x="10815" y="11504"/>
                  <a:pt x="10767" y="11377"/>
                  <a:pt x="10571" y="11377"/>
                </a:cubicBezTo>
                <a:cubicBezTo>
                  <a:pt x="10350" y="11377"/>
                  <a:pt x="10292" y="11162"/>
                  <a:pt x="10447" y="10914"/>
                </a:cubicBezTo>
                <a:cubicBezTo>
                  <a:pt x="10521" y="10796"/>
                  <a:pt x="10591" y="10611"/>
                  <a:pt x="10602" y="10504"/>
                </a:cubicBezTo>
                <a:cubicBezTo>
                  <a:pt x="10613" y="10397"/>
                  <a:pt x="10660" y="10274"/>
                  <a:pt x="10707" y="10231"/>
                </a:cubicBezTo>
                <a:cubicBezTo>
                  <a:pt x="10829" y="10118"/>
                  <a:pt x="11288" y="8906"/>
                  <a:pt x="11319" y="8616"/>
                </a:cubicBezTo>
                <a:cubicBezTo>
                  <a:pt x="11333" y="8480"/>
                  <a:pt x="11385" y="8298"/>
                  <a:pt x="11433" y="8212"/>
                </a:cubicBezTo>
                <a:cubicBezTo>
                  <a:pt x="11521" y="8055"/>
                  <a:pt x="12012" y="6678"/>
                  <a:pt x="12040" y="6511"/>
                </a:cubicBezTo>
                <a:cubicBezTo>
                  <a:pt x="12048" y="6463"/>
                  <a:pt x="12084" y="6372"/>
                  <a:pt x="12119" y="6307"/>
                </a:cubicBezTo>
                <a:cubicBezTo>
                  <a:pt x="12155" y="6243"/>
                  <a:pt x="12329" y="5919"/>
                  <a:pt x="12505" y="5587"/>
                </a:cubicBezTo>
                <a:cubicBezTo>
                  <a:pt x="12799" y="5035"/>
                  <a:pt x="13445" y="4266"/>
                  <a:pt x="13617" y="4266"/>
                </a:cubicBezTo>
                <a:cubicBezTo>
                  <a:pt x="13656" y="4266"/>
                  <a:pt x="13756" y="4196"/>
                  <a:pt x="13837" y="4110"/>
                </a:cubicBezTo>
                <a:cubicBezTo>
                  <a:pt x="13974" y="3965"/>
                  <a:pt x="13957" y="3927"/>
                  <a:pt x="13601" y="3558"/>
                </a:cubicBezTo>
                <a:cubicBezTo>
                  <a:pt x="13390" y="3339"/>
                  <a:pt x="13183" y="3160"/>
                  <a:pt x="13142" y="3160"/>
                </a:cubicBezTo>
                <a:cubicBezTo>
                  <a:pt x="13101" y="3160"/>
                  <a:pt x="13042" y="3101"/>
                  <a:pt x="13010" y="3029"/>
                </a:cubicBezTo>
                <a:cubicBezTo>
                  <a:pt x="12979" y="2958"/>
                  <a:pt x="12789" y="2776"/>
                  <a:pt x="12589" y="2625"/>
                </a:cubicBezTo>
                <a:cubicBezTo>
                  <a:pt x="12312" y="2417"/>
                  <a:pt x="12092" y="2352"/>
                  <a:pt x="11661" y="2348"/>
                </a:cubicBezTo>
                <a:cubicBezTo>
                  <a:pt x="10961" y="2342"/>
                  <a:pt x="10515" y="2630"/>
                  <a:pt x="9960" y="3447"/>
                </a:cubicBezTo>
                <a:cubicBezTo>
                  <a:pt x="9556" y="4040"/>
                  <a:pt x="9440" y="4083"/>
                  <a:pt x="9439" y="3647"/>
                </a:cubicBezTo>
                <a:cubicBezTo>
                  <a:pt x="9438" y="3142"/>
                  <a:pt x="9265" y="2505"/>
                  <a:pt x="9019" y="2101"/>
                </a:cubicBezTo>
                <a:cubicBezTo>
                  <a:pt x="8781" y="1709"/>
                  <a:pt x="8224" y="1204"/>
                  <a:pt x="8090" y="1259"/>
                </a:cubicBezTo>
                <a:cubicBezTo>
                  <a:pt x="8055" y="1273"/>
                  <a:pt x="7938" y="1214"/>
                  <a:pt x="7829" y="1127"/>
                </a:cubicBezTo>
                <a:cubicBezTo>
                  <a:pt x="7688" y="1014"/>
                  <a:pt x="7162" y="952"/>
                  <a:pt x="6011" y="913"/>
                </a:cubicBezTo>
                <a:cubicBezTo>
                  <a:pt x="4212" y="851"/>
                  <a:pt x="3335" y="754"/>
                  <a:pt x="2616" y="533"/>
                </a:cubicBezTo>
                <a:cubicBezTo>
                  <a:pt x="2350" y="451"/>
                  <a:pt x="2078" y="375"/>
                  <a:pt x="2012" y="364"/>
                </a:cubicBezTo>
                <a:cubicBezTo>
                  <a:pt x="1945" y="354"/>
                  <a:pt x="1769" y="253"/>
                  <a:pt x="1621" y="141"/>
                </a:cubicBezTo>
                <a:cubicBezTo>
                  <a:pt x="1509" y="56"/>
                  <a:pt x="1399" y="4"/>
                  <a:pt x="1339" y="0"/>
                </a:cubicBezTo>
                <a:close/>
                <a:moveTo>
                  <a:pt x="14324" y="820"/>
                </a:moveTo>
                <a:cubicBezTo>
                  <a:pt x="14306" y="823"/>
                  <a:pt x="14298" y="838"/>
                  <a:pt x="14302" y="861"/>
                </a:cubicBezTo>
                <a:cubicBezTo>
                  <a:pt x="14311" y="907"/>
                  <a:pt x="14272" y="1064"/>
                  <a:pt x="14216" y="1212"/>
                </a:cubicBezTo>
                <a:cubicBezTo>
                  <a:pt x="14140" y="1410"/>
                  <a:pt x="14069" y="1461"/>
                  <a:pt x="13945" y="1404"/>
                </a:cubicBezTo>
                <a:cubicBezTo>
                  <a:pt x="13799" y="1337"/>
                  <a:pt x="13784" y="1363"/>
                  <a:pt x="13829" y="1618"/>
                </a:cubicBezTo>
                <a:cubicBezTo>
                  <a:pt x="13862" y="1810"/>
                  <a:pt x="13838" y="1959"/>
                  <a:pt x="13756" y="2057"/>
                </a:cubicBezTo>
                <a:cubicBezTo>
                  <a:pt x="13688" y="2139"/>
                  <a:pt x="13651" y="2282"/>
                  <a:pt x="13676" y="2376"/>
                </a:cubicBezTo>
                <a:cubicBezTo>
                  <a:pt x="13701" y="2470"/>
                  <a:pt x="13684" y="2614"/>
                  <a:pt x="13636" y="2696"/>
                </a:cubicBezTo>
                <a:cubicBezTo>
                  <a:pt x="13532" y="2879"/>
                  <a:pt x="13824" y="3217"/>
                  <a:pt x="14087" y="3217"/>
                </a:cubicBezTo>
                <a:cubicBezTo>
                  <a:pt x="14181" y="3217"/>
                  <a:pt x="14279" y="3249"/>
                  <a:pt x="14305" y="3286"/>
                </a:cubicBezTo>
                <a:cubicBezTo>
                  <a:pt x="14379" y="3393"/>
                  <a:pt x="14144" y="4256"/>
                  <a:pt x="13878" y="4854"/>
                </a:cubicBezTo>
                <a:cubicBezTo>
                  <a:pt x="13746" y="5151"/>
                  <a:pt x="13639" y="5453"/>
                  <a:pt x="13639" y="5525"/>
                </a:cubicBezTo>
                <a:cubicBezTo>
                  <a:pt x="13639" y="5885"/>
                  <a:pt x="13912" y="5427"/>
                  <a:pt x="14172" y="4633"/>
                </a:cubicBezTo>
                <a:cubicBezTo>
                  <a:pt x="14332" y="4143"/>
                  <a:pt x="14490" y="3664"/>
                  <a:pt x="14523" y="3568"/>
                </a:cubicBezTo>
                <a:cubicBezTo>
                  <a:pt x="14557" y="3471"/>
                  <a:pt x="14719" y="3361"/>
                  <a:pt x="14883" y="3322"/>
                </a:cubicBezTo>
                <a:cubicBezTo>
                  <a:pt x="15261" y="3233"/>
                  <a:pt x="15395" y="3057"/>
                  <a:pt x="15262" y="2825"/>
                </a:cubicBezTo>
                <a:cubicBezTo>
                  <a:pt x="15196" y="2710"/>
                  <a:pt x="15192" y="2631"/>
                  <a:pt x="15250" y="2580"/>
                </a:cubicBezTo>
                <a:cubicBezTo>
                  <a:pt x="15389" y="2455"/>
                  <a:pt x="15345" y="2168"/>
                  <a:pt x="15186" y="2168"/>
                </a:cubicBezTo>
                <a:cubicBezTo>
                  <a:pt x="14982" y="2168"/>
                  <a:pt x="14914" y="2043"/>
                  <a:pt x="15020" y="1859"/>
                </a:cubicBezTo>
                <a:cubicBezTo>
                  <a:pt x="15069" y="1774"/>
                  <a:pt x="15088" y="1622"/>
                  <a:pt x="15062" y="1523"/>
                </a:cubicBezTo>
                <a:cubicBezTo>
                  <a:pt x="15023" y="1378"/>
                  <a:pt x="14980" y="1368"/>
                  <a:pt x="14849" y="1469"/>
                </a:cubicBezTo>
                <a:cubicBezTo>
                  <a:pt x="14704" y="1581"/>
                  <a:pt x="14672" y="1555"/>
                  <a:pt x="14599" y="1251"/>
                </a:cubicBezTo>
                <a:cubicBezTo>
                  <a:pt x="14553" y="1061"/>
                  <a:pt x="14464" y="876"/>
                  <a:pt x="14401" y="842"/>
                </a:cubicBezTo>
                <a:cubicBezTo>
                  <a:pt x="14370" y="824"/>
                  <a:pt x="14342" y="816"/>
                  <a:pt x="14324" y="820"/>
                </a:cubicBezTo>
                <a:close/>
                <a:moveTo>
                  <a:pt x="15173" y="11437"/>
                </a:moveTo>
                <a:cubicBezTo>
                  <a:pt x="13771" y="11437"/>
                  <a:pt x="13679" y="11450"/>
                  <a:pt x="13652" y="11659"/>
                </a:cubicBezTo>
                <a:cubicBezTo>
                  <a:pt x="13635" y="11781"/>
                  <a:pt x="13681" y="11928"/>
                  <a:pt x="13752" y="11985"/>
                </a:cubicBezTo>
                <a:cubicBezTo>
                  <a:pt x="13852" y="12066"/>
                  <a:pt x="13881" y="12280"/>
                  <a:pt x="13881" y="12937"/>
                </a:cubicBezTo>
                <a:cubicBezTo>
                  <a:pt x="13881" y="13404"/>
                  <a:pt x="13907" y="13824"/>
                  <a:pt x="13938" y="13870"/>
                </a:cubicBezTo>
                <a:cubicBezTo>
                  <a:pt x="13970" y="13916"/>
                  <a:pt x="14088" y="13938"/>
                  <a:pt x="14201" y="13919"/>
                </a:cubicBezTo>
                <a:cubicBezTo>
                  <a:pt x="14396" y="13886"/>
                  <a:pt x="14408" y="13843"/>
                  <a:pt x="14446" y="12979"/>
                </a:cubicBezTo>
                <a:cubicBezTo>
                  <a:pt x="14469" y="12481"/>
                  <a:pt x="14523" y="12074"/>
                  <a:pt x="14567" y="12074"/>
                </a:cubicBezTo>
                <a:cubicBezTo>
                  <a:pt x="14612" y="12074"/>
                  <a:pt x="14666" y="12481"/>
                  <a:pt x="14688" y="12979"/>
                </a:cubicBezTo>
                <a:lnTo>
                  <a:pt x="14729" y="13884"/>
                </a:lnTo>
                <a:lnTo>
                  <a:pt x="15232" y="13907"/>
                </a:lnTo>
                <a:cubicBezTo>
                  <a:pt x="15508" y="13920"/>
                  <a:pt x="15757" y="13878"/>
                  <a:pt x="15784" y="13814"/>
                </a:cubicBezTo>
                <a:cubicBezTo>
                  <a:pt x="15816" y="13740"/>
                  <a:pt x="15872" y="13745"/>
                  <a:pt x="15942" y="13828"/>
                </a:cubicBezTo>
                <a:cubicBezTo>
                  <a:pt x="16001" y="13900"/>
                  <a:pt x="16188" y="13942"/>
                  <a:pt x="16358" y="13921"/>
                </a:cubicBezTo>
                <a:cubicBezTo>
                  <a:pt x="16733" y="13877"/>
                  <a:pt x="16822" y="13545"/>
                  <a:pt x="16540" y="13238"/>
                </a:cubicBezTo>
                <a:lnTo>
                  <a:pt x="16358" y="13038"/>
                </a:lnTo>
                <a:lnTo>
                  <a:pt x="16532" y="12904"/>
                </a:lnTo>
                <a:cubicBezTo>
                  <a:pt x="16739" y="12744"/>
                  <a:pt x="16757" y="12515"/>
                  <a:pt x="16579" y="12302"/>
                </a:cubicBezTo>
                <a:cubicBezTo>
                  <a:pt x="16462" y="12162"/>
                  <a:pt x="16462" y="12135"/>
                  <a:pt x="16586" y="12005"/>
                </a:cubicBezTo>
                <a:cubicBezTo>
                  <a:pt x="16660" y="11926"/>
                  <a:pt x="16708" y="11766"/>
                  <a:pt x="16693" y="11649"/>
                </a:cubicBezTo>
                <a:cubicBezTo>
                  <a:pt x="16666" y="11452"/>
                  <a:pt x="16553" y="11437"/>
                  <a:pt x="15173" y="11437"/>
                </a:cubicBezTo>
                <a:close/>
                <a:moveTo>
                  <a:pt x="12005" y="14292"/>
                </a:moveTo>
                <a:cubicBezTo>
                  <a:pt x="11484" y="14292"/>
                  <a:pt x="11451" y="14308"/>
                  <a:pt x="11374" y="14600"/>
                </a:cubicBezTo>
                <a:lnTo>
                  <a:pt x="11293" y="14909"/>
                </a:lnTo>
                <a:lnTo>
                  <a:pt x="11105" y="14654"/>
                </a:lnTo>
                <a:cubicBezTo>
                  <a:pt x="10988" y="14495"/>
                  <a:pt x="10812" y="14399"/>
                  <a:pt x="10642" y="14398"/>
                </a:cubicBezTo>
                <a:cubicBezTo>
                  <a:pt x="10491" y="14398"/>
                  <a:pt x="9735" y="14371"/>
                  <a:pt x="8962" y="14337"/>
                </a:cubicBezTo>
                <a:cubicBezTo>
                  <a:pt x="7932" y="14292"/>
                  <a:pt x="7506" y="14313"/>
                  <a:pt x="7370" y="14418"/>
                </a:cubicBezTo>
                <a:cubicBezTo>
                  <a:pt x="7238" y="14520"/>
                  <a:pt x="7155" y="14525"/>
                  <a:pt x="7081" y="14436"/>
                </a:cubicBezTo>
                <a:cubicBezTo>
                  <a:pt x="7018" y="14361"/>
                  <a:pt x="6607" y="14320"/>
                  <a:pt x="6048" y="14331"/>
                </a:cubicBezTo>
                <a:lnTo>
                  <a:pt x="5120" y="14351"/>
                </a:lnTo>
                <a:lnTo>
                  <a:pt x="5120" y="16449"/>
                </a:lnTo>
                <a:lnTo>
                  <a:pt x="5120" y="18548"/>
                </a:lnTo>
                <a:lnTo>
                  <a:pt x="6110" y="18605"/>
                </a:lnTo>
                <a:cubicBezTo>
                  <a:pt x="7369" y="18679"/>
                  <a:pt x="7458" y="18886"/>
                  <a:pt x="6250" y="18928"/>
                </a:cubicBezTo>
                <a:cubicBezTo>
                  <a:pt x="5762" y="18945"/>
                  <a:pt x="5308" y="18994"/>
                  <a:pt x="5241" y="19035"/>
                </a:cubicBezTo>
                <a:cubicBezTo>
                  <a:pt x="5174" y="19076"/>
                  <a:pt x="5076" y="19099"/>
                  <a:pt x="5023" y="19086"/>
                </a:cubicBezTo>
                <a:cubicBezTo>
                  <a:pt x="4724" y="19018"/>
                  <a:pt x="4549" y="20742"/>
                  <a:pt x="4802" y="21262"/>
                </a:cubicBezTo>
                <a:cubicBezTo>
                  <a:pt x="4965" y="21599"/>
                  <a:pt x="5120" y="21588"/>
                  <a:pt x="5337" y="21228"/>
                </a:cubicBezTo>
                <a:cubicBezTo>
                  <a:pt x="5500" y="20957"/>
                  <a:pt x="5564" y="20937"/>
                  <a:pt x="6250" y="20937"/>
                </a:cubicBezTo>
                <a:cubicBezTo>
                  <a:pt x="7056" y="20937"/>
                  <a:pt x="7275" y="20814"/>
                  <a:pt x="7299" y="20343"/>
                </a:cubicBezTo>
                <a:lnTo>
                  <a:pt x="7314" y="20062"/>
                </a:lnTo>
                <a:lnTo>
                  <a:pt x="13847" y="20003"/>
                </a:lnTo>
                <a:cubicBezTo>
                  <a:pt x="18646" y="19958"/>
                  <a:pt x="20454" y="19904"/>
                  <a:pt x="20656" y="19801"/>
                </a:cubicBezTo>
                <a:cubicBezTo>
                  <a:pt x="21112" y="19569"/>
                  <a:pt x="21515" y="19128"/>
                  <a:pt x="21529" y="18843"/>
                </a:cubicBezTo>
                <a:cubicBezTo>
                  <a:pt x="21542" y="18602"/>
                  <a:pt x="21532" y="18595"/>
                  <a:pt x="21403" y="18764"/>
                </a:cubicBezTo>
                <a:cubicBezTo>
                  <a:pt x="21278" y="18927"/>
                  <a:pt x="20529" y="18944"/>
                  <a:pt x="14342" y="18922"/>
                </a:cubicBezTo>
                <a:cubicBezTo>
                  <a:pt x="9795" y="18906"/>
                  <a:pt x="7421" y="18858"/>
                  <a:pt x="7420" y="18781"/>
                </a:cubicBezTo>
                <a:cubicBezTo>
                  <a:pt x="7419" y="18717"/>
                  <a:pt x="7583" y="18649"/>
                  <a:pt x="7784" y="18629"/>
                </a:cubicBezTo>
                <a:cubicBezTo>
                  <a:pt x="8217" y="18587"/>
                  <a:pt x="8215" y="18598"/>
                  <a:pt x="7976" y="17172"/>
                </a:cubicBezTo>
                <a:cubicBezTo>
                  <a:pt x="7770" y="15942"/>
                  <a:pt x="7824" y="15400"/>
                  <a:pt x="8152" y="15400"/>
                </a:cubicBezTo>
                <a:lnTo>
                  <a:pt x="8351" y="15400"/>
                </a:lnTo>
                <a:lnTo>
                  <a:pt x="8390" y="16974"/>
                </a:lnTo>
                <a:lnTo>
                  <a:pt x="8430" y="18548"/>
                </a:lnTo>
                <a:lnTo>
                  <a:pt x="8794" y="18548"/>
                </a:lnTo>
                <a:lnTo>
                  <a:pt x="9158" y="18548"/>
                </a:lnTo>
                <a:lnTo>
                  <a:pt x="9198" y="16974"/>
                </a:lnTo>
                <a:cubicBezTo>
                  <a:pt x="9236" y="15497"/>
                  <a:pt x="9248" y="15400"/>
                  <a:pt x="9400" y="15400"/>
                </a:cubicBezTo>
                <a:cubicBezTo>
                  <a:pt x="9551" y="15400"/>
                  <a:pt x="9564" y="15497"/>
                  <a:pt x="9601" y="16974"/>
                </a:cubicBezTo>
                <a:lnTo>
                  <a:pt x="9641" y="18548"/>
                </a:lnTo>
                <a:lnTo>
                  <a:pt x="10407" y="18568"/>
                </a:lnTo>
                <a:cubicBezTo>
                  <a:pt x="10829" y="18579"/>
                  <a:pt x="11216" y="18537"/>
                  <a:pt x="11268" y="18475"/>
                </a:cubicBezTo>
                <a:cubicBezTo>
                  <a:pt x="11330" y="18400"/>
                  <a:pt x="11382" y="18404"/>
                  <a:pt x="11416" y="18485"/>
                </a:cubicBezTo>
                <a:cubicBezTo>
                  <a:pt x="11486" y="18646"/>
                  <a:pt x="13321" y="18623"/>
                  <a:pt x="13461" y="18459"/>
                </a:cubicBezTo>
                <a:cubicBezTo>
                  <a:pt x="13534" y="18372"/>
                  <a:pt x="13592" y="18376"/>
                  <a:pt x="13658" y="18471"/>
                </a:cubicBezTo>
                <a:cubicBezTo>
                  <a:pt x="13780" y="18646"/>
                  <a:pt x="14065" y="18645"/>
                  <a:pt x="14188" y="18467"/>
                </a:cubicBezTo>
                <a:cubicBezTo>
                  <a:pt x="14264" y="18358"/>
                  <a:pt x="14307" y="18358"/>
                  <a:pt x="14382" y="18467"/>
                </a:cubicBezTo>
                <a:cubicBezTo>
                  <a:pt x="14435" y="18544"/>
                  <a:pt x="14598" y="18605"/>
                  <a:pt x="14743" y="18605"/>
                </a:cubicBezTo>
                <a:lnTo>
                  <a:pt x="15007" y="18605"/>
                </a:lnTo>
                <a:lnTo>
                  <a:pt x="15030" y="16740"/>
                </a:lnTo>
                <a:cubicBezTo>
                  <a:pt x="15060" y="14250"/>
                  <a:pt x="15200" y="14214"/>
                  <a:pt x="15254" y="16683"/>
                </a:cubicBezTo>
                <a:lnTo>
                  <a:pt x="15294" y="18548"/>
                </a:lnTo>
                <a:lnTo>
                  <a:pt x="15631" y="18584"/>
                </a:lnTo>
                <a:cubicBezTo>
                  <a:pt x="15906" y="18612"/>
                  <a:pt x="15986" y="18573"/>
                  <a:pt x="16060" y="18376"/>
                </a:cubicBezTo>
                <a:lnTo>
                  <a:pt x="16150" y="18132"/>
                </a:lnTo>
                <a:lnTo>
                  <a:pt x="16359" y="18370"/>
                </a:lnTo>
                <a:cubicBezTo>
                  <a:pt x="16507" y="18538"/>
                  <a:pt x="16687" y="18605"/>
                  <a:pt x="16982" y="18605"/>
                </a:cubicBezTo>
                <a:cubicBezTo>
                  <a:pt x="17393" y="18605"/>
                  <a:pt x="17805" y="18345"/>
                  <a:pt x="17717" y="18140"/>
                </a:cubicBezTo>
                <a:cubicBezTo>
                  <a:pt x="17693" y="18085"/>
                  <a:pt x="17710" y="18006"/>
                  <a:pt x="17755" y="17966"/>
                </a:cubicBezTo>
                <a:cubicBezTo>
                  <a:pt x="17859" y="17873"/>
                  <a:pt x="17864" y="17011"/>
                  <a:pt x="17761" y="16919"/>
                </a:cubicBezTo>
                <a:cubicBezTo>
                  <a:pt x="17718" y="16881"/>
                  <a:pt x="17702" y="16778"/>
                  <a:pt x="17725" y="16691"/>
                </a:cubicBezTo>
                <a:cubicBezTo>
                  <a:pt x="17750" y="16599"/>
                  <a:pt x="17647" y="16399"/>
                  <a:pt x="17481" y="16216"/>
                </a:cubicBezTo>
                <a:cubicBezTo>
                  <a:pt x="17178" y="15883"/>
                  <a:pt x="17167" y="15691"/>
                  <a:pt x="17452" y="15691"/>
                </a:cubicBezTo>
                <a:cubicBezTo>
                  <a:pt x="17546" y="15691"/>
                  <a:pt x="17688" y="15607"/>
                  <a:pt x="17768" y="15503"/>
                </a:cubicBezTo>
                <a:cubicBezTo>
                  <a:pt x="17847" y="15399"/>
                  <a:pt x="17968" y="15345"/>
                  <a:pt x="18037" y="15382"/>
                </a:cubicBezTo>
                <a:cubicBezTo>
                  <a:pt x="18140" y="15440"/>
                  <a:pt x="18160" y="15718"/>
                  <a:pt x="18160" y="17035"/>
                </a:cubicBezTo>
                <a:lnTo>
                  <a:pt x="18160" y="18619"/>
                </a:lnTo>
                <a:lnTo>
                  <a:pt x="18543" y="18584"/>
                </a:lnTo>
                <a:lnTo>
                  <a:pt x="18928" y="18548"/>
                </a:lnTo>
                <a:lnTo>
                  <a:pt x="18968" y="16974"/>
                </a:lnTo>
                <a:cubicBezTo>
                  <a:pt x="19005" y="15509"/>
                  <a:pt x="19019" y="15400"/>
                  <a:pt x="19167" y="15400"/>
                </a:cubicBezTo>
                <a:cubicBezTo>
                  <a:pt x="19283" y="15400"/>
                  <a:pt x="19340" y="15509"/>
                  <a:pt x="19382" y="15808"/>
                </a:cubicBezTo>
                <a:cubicBezTo>
                  <a:pt x="19417" y="16052"/>
                  <a:pt x="19540" y="16337"/>
                  <a:pt x="19688" y="16517"/>
                </a:cubicBezTo>
                <a:cubicBezTo>
                  <a:pt x="19965" y="16851"/>
                  <a:pt x="19942" y="16974"/>
                  <a:pt x="19600" y="16974"/>
                </a:cubicBezTo>
                <a:cubicBezTo>
                  <a:pt x="19387" y="16974"/>
                  <a:pt x="19371" y="17005"/>
                  <a:pt x="19371" y="17449"/>
                </a:cubicBezTo>
                <a:cubicBezTo>
                  <a:pt x="19371" y="18161"/>
                  <a:pt x="19695" y="18587"/>
                  <a:pt x="20227" y="18580"/>
                </a:cubicBezTo>
                <a:cubicBezTo>
                  <a:pt x="20781" y="18572"/>
                  <a:pt x="21047" y="18351"/>
                  <a:pt x="21112" y="17847"/>
                </a:cubicBezTo>
                <a:cubicBezTo>
                  <a:pt x="21202" y="17154"/>
                  <a:pt x="21091" y="16672"/>
                  <a:pt x="20741" y="16240"/>
                </a:cubicBezTo>
                <a:cubicBezTo>
                  <a:pt x="20387" y="15802"/>
                  <a:pt x="20399" y="15691"/>
                  <a:pt x="20798" y="15691"/>
                </a:cubicBezTo>
                <a:cubicBezTo>
                  <a:pt x="21050" y="15691"/>
                  <a:pt x="21067" y="15667"/>
                  <a:pt x="21067" y="15297"/>
                </a:cubicBezTo>
                <a:cubicBezTo>
                  <a:pt x="21067" y="14690"/>
                  <a:pt x="20849" y="14390"/>
                  <a:pt x="20357" y="14321"/>
                </a:cubicBezTo>
                <a:cubicBezTo>
                  <a:pt x="20110" y="14287"/>
                  <a:pt x="19838" y="14323"/>
                  <a:pt x="19691" y="14410"/>
                </a:cubicBezTo>
                <a:cubicBezTo>
                  <a:pt x="19505" y="14522"/>
                  <a:pt x="19420" y="14526"/>
                  <a:pt x="19351" y="14426"/>
                </a:cubicBezTo>
                <a:cubicBezTo>
                  <a:pt x="19226" y="14246"/>
                  <a:pt x="17900" y="14249"/>
                  <a:pt x="17774" y="14430"/>
                </a:cubicBezTo>
                <a:cubicBezTo>
                  <a:pt x="17702" y="14535"/>
                  <a:pt x="17631" y="14535"/>
                  <a:pt x="17472" y="14430"/>
                </a:cubicBezTo>
                <a:cubicBezTo>
                  <a:pt x="17186" y="14242"/>
                  <a:pt x="16664" y="14257"/>
                  <a:pt x="16388" y="14464"/>
                </a:cubicBezTo>
                <a:cubicBezTo>
                  <a:pt x="16185" y="14615"/>
                  <a:pt x="16147" y="14615"/>
                  <a:pt x="16060" y="14464"/>
                </a:cubicBezTo>
                <a:cubicBezTo>
                  <a:pt x="15941" y="14257"/>
                  <a:pt x="15406" y="14236"/>
                  <a:pt x="15270" y="14432"/>
                </a:cubicBezTo>
                <a:cubicBezTo>
                  <a:pt x="15195" y="14541"/>
                  <a:pt x="15151" y="14541"/>
                  <a:pt x="15075" y="14432"/>
                </a:cubicBezTo>
                <a:cubicBezTo>
                  <a:pt x="14910" y="14194"/>
                  <a:pt x="14278" y="14260"/>
                  <a:pt x="14074" y="14537"/>
                </a:cubicBezTo>
                <a:lnTo>
                  <a:pt x="13895" y="14781"/>
                </a:lnTo>
                <a:lnTo>
                  <a:pt x="13804" y="14537"/>
                </a:lnTo>
                <a:cubicBezTo>
                  <a:pt x="13729" y="14335"/>
                  <a:pt x="13637" y="14292"/>
                  <a:pt x="13277" y="14292"/>
                </a:cubicBezTo>
                <a:cubicBezTo>
                  <a:pt x="13037" y="14292"/>
                  <a:pt x="12816" y="14349"/>
                  <a:pt x="12787" y="14418"/>
                </a:cubicBezTo>
                <a:cubicBezTo>
                  <a:pt x="12748" y="14510"/>
                  <a:pt x="12707" y="14510"/>
                  <a:pt x="12644" y="14418"/>
                </a:cubicBezTo>
                <a:cubicBezTo>
                  <a:pt x="12596" y="14349"/>
                  <a:pt x="12308" y="14292"/>
                  <a:pt x="12005" y="14292"/>
                </a:cubicBezTo>
                <a:close/>
              </a:path>
            </a:pathLst>
          </a:custGeom>
          <a:ln w="12700">
            <a:miter lim="400000"/>
          </a:ln>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Shape 2275"/>
          <p:cNvSpPr/>
          <p:nvPr/>
        </p:nvSpPr>
        <p:spPr>
          <a:xfrm>
            <a:off x="466836" y="520456"/>
            <a:ext cx="24482502"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Our organization </a:t>
            </a:r>
            <a:r>
              <a:t>has lead award-winning campaigns against extremism to enhance </a:t>
            </a:r>
            <a:r>
              <a:rPr b="1">
                <a:latin typeface="+mj-lt"/>
                <a:ea typeface="+mj-ea"/>
                <a:cs typeface="+mj-cs"/>
                <a:sym typeface="Helvetica Neue"/>
              </a:rPr>
              <a:t>National Security</a:t>
            </a:r>
          </a:p>
        </p:txBody>
      </p:sp>
      <p:pic>
        <p:nvPicPr>
          <p:cNvPr id="2276" name="pasted-image.tiff"/>
          <p:cNvPicPr>
            <a:picLocks noChangeAspect="1"/>
          </p:cNvPicPr>
          <p:nvPr/>
        </p:nvPicPr>
        <p:blipFill>
          <a:blip r:embed="rId2">
            <a:extLst/>
          </a:blip>
          <a:srcRect l="50270" t="1135" r="230"/>
          <a:stretch>
            <a:fillRect/>
          </a:stretch>
        </p:blipFill>
        <p:spPr>
          <a:xfrm>
            <a:off x="734716" y="2791817"/>
            <a:ext cx="5209957" cy="8132348"/>
          </a:xfrm>
          <a:prstGeom prst="rect">
            <a:avLst/>
          </a:prstGeom>
          <a:ln w="12700">
            <a:miter lim="400000"/>
          </a:ln>
          <a:effectLst>
            <a:outerShdw blurRad="88900" dist="83821" dir="1816601" rotWithShape="0">
              <a:srgbClr val="000000">
                <a:alpha val="50000"/>
              </a:srgbClr>
            </a:outerShdw>
          </a:effectLst>
        </p:spPr>
      </p:pic>
      <p:pic>
        <p:nvPicPr>
          <p:cNvPr id="2277" name="pasted-image.tiff"/>
          <p:cNvPicPr>
            <a:picLocks noChangeAspect="1"/>
          </p:cNvPicPr>
          <p:nvPr/>
        </p:nvPicPr>
        <p:blipFill>
          <a:blip r:embed="rId3">
            <a:extLst/>
          </a:blip>
          <a:srcRect l="50413" t="2140" r="2442"/>
          <a:stretch>
            <a:fillRect/>
          </a:stretch>
        </p:blipFill>
        <p:spPr>
          <a:xfrm>
            <a:off x="12596352" y="2667217"/>
            <a:ext cx="5150392" cy="8270773"/>
          </a:xfrm>
          <a:prstGeom prst="rect">
            <a:avLst/>
          </a:prstGeom>
          <a:ln w="12700">
            <a:miter lim="400000"/>
          </a:ln>
          <a:effectLst>
            <a:outerShdw blurRad="88900" dist="83821" dir="1816601" rotWithShape="0">
              <a:srgbClr val="000000">
                <a:alpha val="50000"/>
              </a:srgbClr>
            </a:outerShdw>
          </a:effectLst>
        </p:spPr>
      </p:pic>
      <p:pic>
        <p:nvPicPr>
          <p:cNvPr id="2278" name="pasted-image.tiff"/>
          <p:cNvPicPr>
            <a:picLocks noChangeAspect="1"/>
          </p:cNvPicPr>
          <p:nvPr/>
        </p:nvPicPr>
        <p:blipFill>
          <a:blip r:embed="rId4">
            <a:extLst/>
          </a:blip>
          <a:srcRect r="1964" b="679"/>
          <a:stretch>
            <a:fillRect/>
          </a:stretch>
        </p:blipFill>
        <p:spPr>
          <a:xfrm>
            <a:off x="6579810" y="2721192"/>
            <a:ext cx="5317744" cy="8162829"/>
          </a:xfrm>
          <a:prstGeom prst="rect">
            <a:avLst/>
          </a:prstGeom>
          <a:ln w="12700">
            <a:miter lim="400000"/>
          </a:ln>
          <a:effectLst>
            <a:outerShdw blurRad="88900" dist="83821" dir="1816601" rotWithShape="0">
              <a:srgbClr val="000000">
                <a:alpha val="50000"/>
              </a:srgbClr>
            </a:outerShdw>
          </a:effectLst>
        </p:spPr>
      </p:pic>
      <p:pic>
        <p:nvPicPr>
          <p:cNvPr id="2279" name="pasted-image.tiff"/>
          <p:cNvPicPr>
            <a:picLocks noChangeAspect="1"/>
          </p:cNvPicPr>
          <p:nvPr/>
        </p:nvPicPr>
        <p:blipFill>
          <a:blip r:embed="rId3">
            <a:extLst/>
          </a:blip>
          <a:srcRect l="50413" t="2140" r="2442"/>
          <a:stretch>
            <a:fillRect/>
          </a:stretch>
        </p:blipFill>
        <p:spPr>
          <a:xfrm>
            <a:off x="18456514" y="2667217"/>
            <a:ext cx="5150392" cy="8270773"/>
          </a:xfrm>
          <a:prstGeom prst="rect">
            <a:avLst/>
          </a:prstGeom>
          <a:ln w="12700">
            <a:miter lim="400000"/>
          </a:ln>
          <a:effectLst>
            <a:outerShdw blurRad="88900" dist="83821" dir="1816601" rotWithShape="0">
              <a:srgbClr val="000000">
                <a:alpha val="50000"/>
              </a:srgbClr>
            </a:outerShdw>
          </a:effectLst>
        </p:spPr>
      </p:pic>
      <p:pic>
        <p:nvPicPr>
          <p:cNvPr id="2280" name="Screen Shot 2016-01-11 at 2.28.02 PM.png"/>
          <p:cNvPicPr>
            <a:picLocks noChangeAspect="1"/>
          </p:cNvPicPr>
          <p:nvPr/>
        </p:nvPicPr>
        <p:blipFill>
          <a:blip r:embed="rId5">
            <a:extLst/>
          </a:blip>
          <a:srcRect/>
          <a:stretch>
            <a:fillRect/>
          </a:stretch>
        </p:blipFill>
        <p:spPr>
          <a:xfrm>
            <a:off x="18498980" y="2790298"/>
            <a:ext cx="5039784" cy="8132377"/>
          </a:xfrm>
          <a:prstGeom prst="rect">
            <a:avLst/>
          </a:prstGeom>
          <a:ln w="12700">
            <a:miter lim="400000"/>
          </a:ln>
          <a:effectLst>
            <a:outerShdw blurRad="88900" dist="83821" dir="1816601" rotWithShape="0">
              <a:srgbClr val="000000">
                <a:alpha val="50000"/>
              </a:srgbClr>
            </a:outerShdw>
          </a:effectLst>
        </p:spPr>
      </p:pic>
      <p:sp>
        <p:nvSpPr>
          <p:cNvPr id="2281" name="Shape 2281"/>
          <p:cNvSpPr/>
          <p:nvPr/>
        </p:nvSpPr>
        <p:spPr>
          <a:xfrm>
            <a:off x="18443002" y="2752386"/>
            <a:ext cx="5041901" cy="7124900"/>
          </a:xfrm>
          <a:prstGeom prst="rect">
            <a:avLst/>
          </a:prstGeom>
          <a:solidFill>
            <a:srgbClr val="FFFFFF"/>
          </a:solidFill>
          <a:ln w="12700">
            <a:miter lim="400000"/>
          </a:ln>
          <a:effectLst>
            <a:outerShdw blurRad="50800" dist="12700" rotWithShape="0">
              <a:srgbClr val="000000">
                <a:alpha val="50000"/>
              </a:srgbClr>
            </a:outerShdw>
          </a:effectLst>
        </p:spPr>
        <p:txBody>
          <a:bodyPr lIns="50800" tIns="50800" rIns="50800" bIns="50800" anchor="ctr"/>
          <a:lstStyle/>
          <a:p>
            <a:pPr algn="ctr">
              <a:defRPr sz="1800"/>
            </a:pPr>
            <a:endParaRPr/>
          </a:p>
        </p:txBody>
      </p:sp>
      <p:grpSp>
        <p:nvGrpSpPr>
          <p:cNvPr id="2285" name="Group 2285"/>
          <p:cNvGrpSpPr/>
          <p:nvPr/>
        </p:nvGrpSpPr>
        <p:grpSpPr>
          <a:xfrm>
            <a:off x="18456515" y="2698620"/>
            <a:ext cx="5150248" cy="7308631"/>
            <a:chOff x="0" y="0"/>
            <a:chExt cx="5150246" cy="7308630"/>
          </a:xfrm>
        </p:grpSpPr>
        <p:pic>
          <p:nvPicPr>
            <p:cNvPr id="2282" name="pasted-image.tiff"/>
            <p:cNvPicPr>
              <a:picLocks noChangeAspect="1"/>
            </p:cNvPicPr>
            <p:nvPr/>
          </p:nvPicPr>
          <p:blipFill>
            <a:blip r:embed="rId6">
              <a:extLst/>
            </a:blip>
            <a:srcRect/>
            <a:stretch>
              <a:fillRect/>
            </a:stretch>
          </p:blipFill>
          <p:spPr>
            <a:xfrm>
              <a:off x="0" y="971371"/>
              <a:ext cx="5150166" cy="5150167"/>
            </a:xfrm>
            <a:prstGeom prst="rect">
              <a:avLst/>
            </a:prstGeom>
            <a:ln w="12700" cap="flat">
              <a:noFill/>
              <a:miter lim="400000"/>
            </a:ln>
            <a:effectLst/>
          </p:spPr>
        </p:pic>
        <p:pic>
          <p:nvPicPr>
            <p:cNvPr id="2283" name="pasted-image.tiff"/>
            <p:cNvPicPr>
              <a:picLocks noChangeAspect="1"/>
            </p:cNvPicPr>
            <p:nvPr/>
          </p:nvPicPr>
          <p:blipFill>
            <a:blip r:embed="rId6">
              <a:extLst/>
            </a:blip>
            <a:srcRect b="79744"/>
            <a:stretch>
              <a:fillRect/>
            </a:stretch>
          </p:blipFill>
          <p:spPr>
            <a:xfrm>
              <a:off x="81" y="0"/>
              <a:ext cx="5150166" cy="1043195"/>
            </a:xfrm>
            <a:prstGeom prst="rect">
              <a:avLst/>
            </a:prstGeom>
            <a:ln w="12700" cap="flat">
              <a:noFill/>
              <a:miter lim="400000"/>
            </a:ln>
            <a:effectLst/>
          </p:spPr>
        </p:pic>
        <p:pic>
          <p:nvPicPr>
            <p:cNvPr id="2284" name="pasted-image.tiff"/>
            <p:cNvPicPr>
              <a:picLocks/>
            </p:cNvPicPr>
            <p:nvPr/>
          </p:nvPicPr>
          <p:blipFill>
            <a:blip r:embed="rId6">
              <a:extLst/>
            </a:blip>
            <a:srcRect b="79744"/>
            <a:stretch>
              <a:fillRect/>
            </a:stretch>
          </p:blipFill>
          <p:spPr>
            <a:xfrm>
              <a:off x="81" y="5356419"/>
              <a:ext cx="5150166" cy="1952212"/>
            </a:xfrm>
            <a:prstGeom prst="rect">
              <a:avLst/>
            </a:prstGeom>
            <a:ln w="12700" cap="flat">
              <a:noFill/>
              <a:miter lim="400000"/>
            </a:ln>
            <a:effectLst/>
          </p:spPr>
        </p:pic>
      </p:grpSp>
      <p:pic>
        <p:nvPicPr>
          <p:cNvPr id="2286" name="Screen Shot 2016-01-12 at 11.10.34 PM.png"/>
          <p:cNvPicPr>
            <a:picLocks noChangeAspect="1"/>
          </p:cNvPicPr>
          <p:nvPr/>
        </p:nvPicPr>
        <p:blipFill>
          <a:blip r:embed="rId7">
            <a:extLst/>
          </a:blip>
          <a:stretch>
            <a:fillRect/>
          </a:stretch>
        </p:blipFill>
        <p:spPr>
          <a:xfrm>
            <a:off x="19156205" y="8549584"/>
            <a:ext cx="3750769" cy="482858"/>
          </a:xfrm>
          <a:prstGeom prst="rect">
            <a:avLst/>
          </a:prstGeom>
          <a:ln w="12700">
            <a:miter lim="400000"/>
          </a:ln>
        </p:spPr>
      </p:pic>
      <p:sp>
        <p:nvSpPr>
          <p:cNvPr id="2287" name="Shape 2287"/>
          <p:cNvSpPr/>
          <p:nvPr/>
        </p:nvSpPr>
        <p:spPr>
          <a:xfrm>
            <a:off x="18562865" y="2765148"/>
            <a:ext cx="4959748" cy="7118131"/>
          </a:xfrm>
          <a:prstGeom prst="rect">
            <a:avLst/>
          </a:prstGeom>
          <a:ln w="190500">
            <a:solidFill>
              <a:srgbClr val="53585F">
                <a:alpha val="65971"/>
              </a:srgbClr>
            </a:solidFill>
            <a:miter lim="400000"/>
          </a:ln>
        </p:spPr>
        <p:txBody>
          <a:bodyPr lIns="50800" tIns="50800" rIns="50800" bIns="50800" anchor="ctr"/>
          <a:lstStyle/>
          <a:p>
            <a:pPr algn="ctr">
              <a:defRPr sz="1800"/>
            </a:pPr>
            <a:endParaRPr/>
          </a:p>
        </p:txBody>
      </p:sp>
      <p:pic>
        <p:nvPicPr>
          <p:cNvPr id="2288" name="pasted-image.tiff"/>
          <p:cNvPicPr>
            <a:picLocks noChangeAspect="1"/>
          </p:cNvPicPr>
          <p:nvPr/>
        </p:nvPicPr>
        <p:blipFill>
          <a:blip r:embed="rId3">
            <a:extLst/>
          </a:blip>
          <a:srcRect l="50413" t="85613" r="2442"/>
          <a:stretch>
            <a:fillRect/>
          </a:stretch>
        </p:blipFill>
        <p:spPr>
          <a:xfrm>
            <a:off x="18469228" y="9688308"/>
            <a:ext cx="5124979" cy="1209874"/>
          </a:xfrm>
          <a:prstGeom prst="rect">
            <a:avLst/>
          </a:prstGeom>
          <a:ln w="12700">
            <a:miter lim="400000"/>
          </a:ln>
          <a:effectLst>
            <a:outerShdw dir="1816601" rotWithShape="0">
              <a:srgbClr val="000000">
                <a:alpha val="0"/>
              </a:srgbClr>
            </a:outerShdw>
          </a:effectLst>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0" name="Shape 2290"/>
          <p:cNvSpPr/>
          <p:nvPr/>
        </p:nvSpPr>
        <p:spPr>
          <a:xfrm>
            <a:off x="13880878" y="3412603"/>
            <a:ext cx="9442093" cy="3008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900">
                <a:solidFill>
                  <a:srgbClr val="444444"/>
                </a:solidFill>
                <a:latin typeface="+mj-lt"/>
                <a:ea typeface="+mj-ea"/>
                <a:cs typeface="+mj-cs"/>
                <a:sym typeface="Helvetica Neue"/>
              </a:defRPr>
            </a:lvl1pPr>
          </a:lstStyle>
          <a:p>
            <a:r>
              <a:t>“Muslim leaders here and around the globe have to decisively and unequivocally reject the hateful ideology that groups like ISIS and al Qaeda promote”</a:t>
            </a:r>
          </a:p>
        </p:txBody>
      </p:sp>
      <p:sp>
        <p:nvSpPr>
          <p:cNvPr id="2291" name="Shape 2291"/>
          <p:cNvSpPr/>
          <p:nvPr/>
        </p:nvSpPr>
        <p:spPr>
          <a:xfrm>
            <a:off x="13986023" y="9210717"/>
            <a:ext cx="9231800" cy="1030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latin typeface="Helvetica Neue Medium"/>
                <a:ea typeface="Helvetica Neue Medium"/>
                <a:cs typeface="Helvetica Neue Medium"/>
                <a:sym typeface="Helvetica Neue Medium"/>
              </a:defRPr>
            </a:pPr>
            <a:r>
              <a:t>Dec. 6, 2015 — </a:t>
            </a:r>
            <a:r>
              <a:rPr>
                <a:hlinkClick r:id="rId2"/>
              </a:rPr>
              <a:t>Oval Office Address following San Bernardino shootings</a:t>
            </a:r>
          </a:p>
        </p:txBody>
      </p:sp>
      <p:pic>
        <p:nvPicPr>
          <p:cNvPr id="2292" name="pasted-image-enhanced.jpeg"/>
          <p:cNvPicPr>
            <a:picLocks noChangeAspect="1"/>
          </p:cNvPicPr>
          <p:nvPr/>
        </p:nvPicPr>
        <p:blipFill>
          <a:blip r:embed="rId3">
            <a:extLst/>
          </a:blip>
          <a:stretch>
            <a:fillRect/>
          </a:stretch>
        </p:blipFill>
        <p:spPr>
          <a:xfrm>
            <a:off x="920623" y="3480592"/>
            <a:ext cx="12029125" cy="6754816"/>
          </a:xfrm>
          <a:prstGeom prst="rect">
            <a:avLst/>
          </a:prstGeom>
          <a:ln w="12700">
            <a:miter lim="400000"/>
          </a:ln>
        </p:spPr>
      </p:pic>
      <p:sp>
        <p:nvSpPr>
          <p:cNvPr id="2293" name="Shape 2293"/>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Call to action </a:t>
            </a:r>
            <a:r>
              <a:t>by President Obama following San Bernardino shooting </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 name="Shape 2295"/>
          <p:cNvSpPr/>
          <p:nvPr/>
        </p:nvSpPr>
        <p:spPr>
          <a:xfrm>
            <a:off x="466836" y="520456"/>
            <a:ext cx="22703271"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a:t>
            </a:r>
            <a:r>
              <a:t> is a new campaign that calls on all Americans to join in exposing the false ideology of ISIS</a:t>
            </a:r>
          </a:p>
        </p:txBody>
      </p:sp>
      <p:sp>
        <p:nvSpPr>
          <p:cNvPr id="2296" name="Shape 2296"/>
          <p:cNvSpPr/>
          <p:nvPr/>
        </p:nvSpPr>
        <p:spPr>
          <a:xfrm>
            <a:off x="2621139" y="9759520"/>
            <a:ext cx="443331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www.trueislam.com</a:t>
            </a:r>
          </a:p>
        </p:txBody>
      </p:sp>
      <p:pic>
        <p:nvPicPr>
          <p:cNvPr id="2297" name="IMG_4043-enhanced.jpeg"/>
          <p:cNvPicPr>
            <a:picLocks noChangeAspect="1"/>
          </p:cNvPicPr>
          <p:nvPr/>
        </p:nvPicPr>
        <p:blipFill>
          <a:blip r:embed="rId2">
            <a:extLst/>
          </a:blip>
          <a:stretch>
            <a:fillRect/>
          </a:stretch>
        </p:blipFill>
        <p:spPr>
          <a:xfrm>
            <a:off x="9966330" y="3542897"/>
            <a:ext cx="13260410" cy="6630206"/>
          </a:xfrm>
          <a:prstGeom prst="rect">
            <a:avLst/>
          </a:prstGeom>
          <a:ln w="12700">
            <a:miter lim="400000"/>
          </a:ln>
        </p:spPr>
      </p:pic>
      <p:pic>
        <p:nvPicPr>
          <p:cNvPr id="2298" name="Screen Shot 2015-10-23 at 8.25.34 AM-filtered.png"/>
          <p:cNvPicPr>
            <a:picLocks noChangeAspect="1"/>
          </p:cNvPicPr>
          <p:nvPr/>
        </p:nvPicPr>
        <p:blipFill>
          <a:blip r:embed="rId3">
            <a:extLst/>
          </a:blip>
          <a:srcRect l="7352" t="26323" r="7714" b="35562"/>
          <a:stretch>
            <a:fillRect/>
          </a:stretch>
        </p:blipFill>
        <p:spPr>
          <a:xfrm>
            <a:off x="2947118" y="3775654"/>
            <a:ext cx="3765308" cy="2607949"/>
          </a:xfrm>
          <a:custGeom>
            <a:avLst/>
            <a:gdLst/>
            <a:ahLst/>
            <a:cxnLst>
              <a:cxn ang="0">
                <a:pos x="wd2" y="hd2"/>
              </a:cxn>
              <a:cxn ang="5400000">
                <a:pos x="wd2" y="hd2"/>
              </a:cxn>
              <a:cxn ang="10800000">
                <a:pos x="wd2" y="hd2"/>
              </a:cxn>
              <a:cxn ang="16200000">
                <a:pos x="wd2" y="hd2"/>
              </a:cxn>
            </a:cxnLst>
            <a:rect l="0" t="0" r="r" b="b"/>
            <a:pathLst>
              <a:path w="21533" h="21480" extrusionOk="0">
                <a:moveTo>
                  <a:pt x="1298" y="14"/>
                </a:moveTo>
                <a:cubicBezTo>
                  <a:pt x="1203" y="152"/>
                  <a:pt x="1276" y="1593"/>
                  <a:pt x="1411" y="2263"/>
                </a:cubicBezTo>
                <a:cubicBezTo>
                  <a:pt x="1583" y="3115"/>
                  <a:pt x="1800" y="3724"/>
                  <a:pt x="2183" y="4421"/>
                </a:cubicBezTo>
                <a:cubicBezTo>
                  <a:pt x="2354" y="4732"/>
                  <a:pt x="2475" y="5032"/>
                  <a:pt x="2451" y="5088"/>
                </a:cubicBezTo>
                <a:cubicBezTo>
                  <a:pt x="2395" y="5218"/>
                  <a:pt x="1974" y="5152"/>
                  <a:pt x="1836" y="4993"/>
                </a:cubicBezTo>
                <a:cubicBezTo>
                  <a:pt x="1645" y="4772"/>
                  <a:pt x="1044" y="4372"/>
                  <a:pt x="1041" y="4463"/>
                </a:cubicBezTo>
                <a:cubicBezTo>
                  <a:pt x="1040" y="4513"/>
                  <a:pt x="993" y="4472"/>
                  <a:pt x="939" y="4375"/>
                </a:cubicBezTo>
                <a:cubicBezTo>
                  <a:pt x="808" y="4138"/>
                  <a:pt x="143" y="3447"/>
                  <a:pt x="47" y="3447"/>
                </a:cubicBezTo>
                <a:cubicBezTo>
                  <a:pt x="-58" y="3447"/>
                  <a:pt x="31" y="5501"/>
                  <a:pt x="145" y="5699"/>
                </a:cubicBezTo>
                <a:cubicBezTo>
                  <a:pt x="194" y="5785"/>
                  <a:pt x="211" y="5888"/>
                  <a:pt x="183" y="5928"/>
                </a:cubicBezTo>
                <a:cubicBezTo>
                  <a:pt x="111" y="6032"/>
                  <a:pt x="404" y="7501"/>
                  <a:pt x="526" y="7647"/>
                </a:cubicBezTo>
                <a:cubicBezTo>
                  <a:pt x="583" y="7716"/>
                  <a:pt x="613" y="7836"/>
                  <a:pt x="592" y="7915"/>
                </a:cubicBezTo>
                <a:cubicBezTo>
                  <a:pt x="571" y="7994"/>
                  <a:pt x="648" y="8262"/>
                  <a:pt x="764" y="8510"/>
                </a:cubicBezTo>
                <a:cubicBezTo>
                  <a:pt x="881" y="8758"/>
                  <a:pt x="990" y="9065"/>
                  <a:pt x="1007" y="9193"/>
                </a:cubicBezTo>
                <a:cubicBezTo>
                  <a:pt x="1060" y="9587"/>
                  <a:pt x="1610" y="10689"/>
                  <a:pt x="2101" y="11383"/>
                </a:cubicBezTo>
                <a:cubicBezTo>
                  <a:pt x="2575" y="12054"/>
                  <a:pt x="3671" y="13088"/>
                  <a:pt x="3765" y="12952"/>
                </a:cubicBezTo>
                <a:cubicBezTo>
                  <a:pt x="3793" y="12912"/>
                  <a:pt x="3874" y="12950"/>
                  <a:pt x="3944" y="13041"/>
                </a:cubicBezTo>
                <a:cubicBezTo>
                  <a:pt x="4090" y="13228"/>
                  <a:pt x="4750" y="13508"/>
                  <a:pt x="4818" y="13410"/>
                </a:cubicBezTo>
                <a:cubicBezTo>
                  <a:pt x="4843" y="13374"/>
                  <a:pt x="4917" y="13412"/>
                  <a:pt x="4984" y="13492"/>
                </a:cubicBezTo>
                <a:cubicBezTo>
                  <a:pt x="5160" y="13702"/>
                  <a:pt x="7458" y="13681"/>
                  <a:pt x="7784" y="13466"/>
                </a:cubicBezTo>
                <a:cubicBezTo>
                  <a:pt x="7918" y="13378"/>
                  <a:pt x="8055" y="13296"/>
                  <a:pt x="8089" y="13282"/>
                </a:cubicBezTo>
                <a:cubicBezTo>
                  <a:pt x="8122" y="13269"/>
                  <a:pt x="8176" y="13246"/>
                  <a:pt x="8209" y="13230"/>
                </a:cubicBezTo>
                <a:cubicBezTo>
                  <a:pt x="8242" y="13215"/>
                  <a:pt x="8305" y="13190"/>
                  <a:pt x="8350" y="13178"/>
                </a:cubicBezTo>
                <a:cubicBezTo>
                  <a:pt x="8649" y="13097"/>
                  <a:pt x="8869" y="12949"/>
                  <a:pt x="8908" y="12802"/>
                </a:cubicBezTo>
                <a:cubicBezTo>
                  <a:pt x="8933" y="12708"/>
                  <a:pt x="8987" y="12659"/>
                  <a:pt x="9026" y="12694"/>
                </a:cubicBezTo>
                <a:cubicBezTo>
                  <a:pt x="9065" y="12729"/>
                  <a:pt x="9253" y="12594"/>
                  <a:pt x="9446" y="12393"/>
                </a:cubicBezTo>
                <a:cubicBezTo>
                  <a:pt x="9794" y="12030"/>
                  <a:pt x="9796" y="12027"/>
                  <a:pt x="9618" y="11857"/>
                </a:cubicBezTo>
                <a:cubicBezTo>
                  <a:pt x="9448" y="11694"/>
                  <a:pt x="9441" y="11610"/>
                  <a:pt x="9441" y="9948"/>
                </a:cubicBezTo>
                <a:cubicBezTo>
                  <a:pt x="9441" y="8448"/>
                  <a:pt x="9421" y="8204"/>
                  <a:pt x="9307" y="8141"/>
                </a:cubicBezTo>
                <a:cubicBezTo>
                  <a:pt x="9235" y="8100"/>
                  <a:pt x="9118" y="8121"/>
                  <a:pt x="9046" y="8186"/>
                </a:cubicBezTo>
                <a:cubicBezTo>
                  <a:pt x="8939" y="8284"/>
                  <a:pt x="8907" y="8610"/>
                  <a:pt x="8874" y="10037"/>
                </a:cubicBezTo>
                <a:cubicBezTo>
                  <a:pt x="8840" y="11475"/>
                  <a:pt x="8813" y="11772"/>
                  <a:pt x="8713" y="11772"/>
                </a:cubicBezTo>
                <a:cubicBezTo>
                  <a:pt x="8611" y="11772"/>
                  <a:pt x="8588" y="11485"/>
                  <a:pt x="8570" y="10027"/>
                </a:cubicBezTo>
                <a:cubicBezTo>
                  <a:pt x="8557" y="9068"/>
                  <a:pt x="8512" y="8234"/>
                  <a:pt x="8470" y="8173"/>
                </a:cubicBezTo>
                <a:cubicBezTo>
                  <a:pt x="8421" y="8103"/>
                  <a:pt x="8320" y="8121"/>
                  <a:pt x="8193" y="8219"/>
                </a:cubicBezTo>
                <a:cubicBezTo>
                  <a:pt x="7994" y="8373"/>
                  <a:pt x="7990" y="8395"/>
                  <a:pt x="7968" y="10073"/>
                </a:cubicBezTo>
                <a:cubicBezTo>
                  <a:pt x="7950" y="11491"/>
                  <a:pt x="7926" y="11772"/>
                  <a:pt x="7825" y="11772"/>
                </a:cubicBezTo>
                <a:cubicBezTo>
                  <a:pt x="7724" y="11772"/>
                  <a:pt x="7701" y="11480"/>
                  <a:pt x="7682" y="9974"/>
                </a:cubicBezTo>
                <a:cubicBezTo>
                  <a:pt x="7669" y="8871"/>
                  <a:pt x="7624" y="8119"/>
                  <a:pt x="7569" y="8023"/>
                </a:cubicBezTo>
                <a:cubicBezTo>
                  <a:pt x="7519" y="7937"/>
                  <a:pt x="7505" y="7828"/>
                  <a:pt x="7537" y="7781"/>
                </a:cubicBezTo>
                <a:cubicBezTo>
                  <a:pt x="7630" y="7646"/>
                  <a:pt x="8581" y="7649"/>
                  <a:pt x="8695" y="7784"/>
                </a:cubicBezTo>
                <a:cubicBezTo>
                  <a:pt x="8767" y="7871"/>
                  <a:pt x="8860" y="7865"/>
                  <a:pt x="9003" y="7771"/>
                </a:cubicBezTo>
                <a:cubicBezTo>
                  <a:pt x="9282" y="7588"/>
                  <a:pt x="9442" y="7603"/>
                  <a:pt x="9616" y="7830"/>
                </a:cubicBezTo>
                <a:cubicBezTo>
                  <a:pt x="9746" y="8000"/>
                  <a:pt x="9764" y="8224"/>
                  <a:pt x="9764" y="9680"/>
                </a:cubicBezTo>
                <a:cubicBezTo>
                  <a:pt x="9764" y="11026"/>
                  <a:pt x="9786" y="11364"/>
                  <a:pt x="9886" y="11485"/>
                </a:cubicBezTo>
                <a:cubicBezTo>
                  <a:pt x="9983" y="11601"/>
                  <a:pt x="10003" y="11813"/>
                  <a:pt x="9975" y="12482"/>
                </a:cubicBezTo>
                <a:cubicBezTo>
                  <a:pt x="9955" y="12950"/>
                  <a:pt x="9914" y="13392"/>
                  <a:pt x="9884" y="13462"/>
                </a:cubicBezTo>
                <a:cubicBezTo>
                  <a:pt x="9854" y="13532"/>
                  <a:pt x="9850" y="13663"/>
                  <a:pt x="9875" y="13756"/>
                </a:cubicBezTo>
                <a:cubicBezTo>
                  <a:pt x="9926" y="13951"/>
                  <a:pt x="10294" y="13988"/>
                  <a:pt x="10372" y="13805"/>
                </a:cubicBezTo>
                <a:cubicBezTo>
                  <a:pt x="10407" y="13724"/>
                  <a:pt x="10455" y="13719"/>
                  <a:pt x="10519" y="13796"/>
                </a:cubicBezTo>
                <a:cubicBezTo>
                  <a:pt x="10644" y="13945"/>
                  <a:pt x="11308" y="13936"/>
                  <a:pt x="11439" y="13783"/>
                </a:cubicBezTo>
                <a:cubicBezTo>
                  <a:pt x="11507" y="13702"/>
                  <a:pt x="11573" y="13706"/>
                  <a:pt x="11643" y="13789"/>
                </a:cubicBezTo>
                <a:cubicBezTo>
                  <a:pt x="11700" y="13858"/>
                  <a:pt x="12041" y="13903"/>
                  <a:pt x="12417" y="13890"/>
                </a:cubicBezTo>
                <a:cubicBezTo>
                  <a:pt x="12977" y="13873"/>
                  <a:pt x="13106" y="13831"/>
                  <a:pt x="13202" y="13642"/>
                </a:cubicBezTo>
                <a:cubicBezTo>
                  <a:pt x="13332" y="13385"/>
                  <a:pt x="13361" y="11999"/>
                  <a:pt x="13238" y="11890"/>
                </a:cubicBezTo>
                <a:cubicBezTo>
                  <a:pt x="13196" y="11852"/>
                  <a:pt x="13182" y="11745"/>
                  <a:pt x="13207" y="11651"/>
                </a:cubicBezTo>
                <a:cubicBezTo>
                  <a:pt x="13262" y="11442"/>
                  <a:pt x="13258" y="11442"/>
                  <a:pt x="12088" y="11429"/>
                </a:cubicBezTo>
                <a:lnTo>
                  <a:pt x="11143" y="11419"/>
                </a:lnTo>
                <a:lnTo>
                  <a:pt x="11119" y="12034"/>
                </a:lnTo>
                <a:cubicBezTo>
                  <a:pt x="11089" y="12808"/>
                  <a:pt x="10954" y="12876"/>
                  <a:pt x="10882" y="12155"/>
                </a:cubicBezTo>
                <a:cubicBezTo>
                  <a:pt x="10816" y="11488"/>
                  <a:pt x="10767" y="11364"/>
                  <a:pt x="10572" y="11364"/>
                </a:cubicBezTo>
                <a:cubicBezTo>
                  <a:pt x="10350" y="11364"/>
                  <a:pt x="10291" y="11150"/>
                  <a:pt x="10447" y="10903"/>
                </a:cubicBezTo>
                <a:cubicBezTo>
                  <a:pt x="10521" y="10784"/>
                  <a:pt x="10592" y="10598"/>
                  <a:pt x="10603" y="10491"/>
                </a:cubicBezTo>
                <a:cubicBezTo>
                  <a:pt x="10614" y="10384"/>
                  <a:pt x="10661" y="10263"/>
                  <a:pt x="10708" y="10220"/>
                </a:cubicBezTo>
                <a:cubicBezTo>
                  <a:pt x="10830" y="10106"/>
                  <a:pt x="11288" y="8895"/>
                  <a:pt x="11318" y="8605"/>
                </a:cubicBezTo>
                <a:cubicBezTo>
                  <a:pt x="11333" y="8469"/>
                  <a:pt x="11383" y="8289"/>
                  <a:pt x="11432" y="8203"/>
                </a:cubicBezTo>
                <a:cubicBezTo>
                  <a:pt x="11519" y="8046"/>
                  <a:pt x="12012" y="6669"/>
                  <a:pt x="12040" y="6503"/>
                </a:cubicBezTo>
                <a:cubicBezTo>
                  <a:pt x="12048" y="6455"/>
                  <a:pt x="12084" y="6364"/>
                  <a:pt x="12119" y="6300"/>
                </a:cubicBezTo>
                <a:cubicBezTo>
                  <a:pt x="12155" y="6236"/>
                  <a:pt x="12329" y="5913"/>
                  <a:pt x="12505" y="5581"/>
                </a:cubicBezTo>
                <a:cubicBezTo>
                  <a:pt x="12799" y="5030"/>
                  <a:pt x="13445" y="4261"/>
                  <a:pt x="13617" y="4261"/>
                </a:cubicBezTo>
                <a:cubicBezTo>
                  <a:pt x="13656" y="4261"/>
                  <a:pt x="13754" y="4193"/>
                  <a:pt x="13835" y="4107"/>
                </a:cubicBezTo>
                <a:cubicBezTo>
                  <a:pt x="13972" y="3962"/>
                  <a:pt x="13957" y="3920"/>
                  <a:pt x="13602" y="3551"/>
                </a:cubicBezTo>
                <a:cubicBezTo>
                  <a:pt x="13391" y="3333"/>
                  <a:pt x="13184" y="3156"/>
                  <a:pt x="13143" y="3156"/>
                </a:cubicBezTo>
                <a:cubicBezTo>
                  <a:pt x="13102" y="3156"/>
                  <a:pt x="13041" y="3096"/>
                  <a:pt x="13009" y="3025"/>
                </a:cubicBezTo>
                <a:cubicBezTo>
                  <a:pt x="12977" y="2954"/>
                  <a:pt x="12789" y="2773"/>
                  <a:pt x="12589" y="2623"/>
                </a:cubicBezTo>
                <a:cubicBezTo>
                  <a:pt x="12312" y="2414"/>
                  <a:pt x="12092" y="2349"/>
                  <a:pt x="11661" y="2345"/>
                </a:cubicBezTo>
                <a:cubicBezTo>
                  <a:pt x="10961" y="2339"/>
                  <a:pt x="10514" y="2627"/>
                  <a:pt x="9959" y="3443"/>
                </a:cubicBezTo>
                <a:cubicBezTo>
                  <a:pt x="9555" y="4036"/>
                  <a:pt x="9440" y="4079"/>
                  <a:pt x="9439" y="3643"/>
                </a:cubicBezTo>
                <a:cubicBezTo>
                  <a:pt x="9438" y="3139"/>
                  <a:pt x="9265" y="2501"/>
                  <a:pt x="9019" y="2097"/>
                </a:cubicBezTo>
                <a:cubicBezTo>
                  <a:pt x="8781" y="1706"/>
                  <a:pt x="8222" y="1202"/>
                  <a:pt x="8089" y="1257"/>
                </a:cubicBezTo>
                <a:cubicBezTo>
                  <a:pt x="8054" y="1271"/>
                  <a:pt x="7937" y="1213"/>
                  <a:pt x="7828" y="1126"/>
                </a:cubicBezTo>
                <a:cubicBezTo>
                  <a:pt x="7686" y="1013"/>
                  <a:pt x="7163" y="949"/>
                  <a:pt x="6012" y="910"/>
                </a:cubicBezTo>
                <a:cubicBezTo>
                  <a:pt x="4212" y="849"/>
                  <a:pt x="3336" y="752"/>
                  <a:pt x="2616" y="531"/>
                </a:cubicBezTo>
                <a:cubicBezTo>
                  <a:pt x="2351" y="449"/>
                  <a:pt x="2079" y="375"/>
                  <a:pt x="2013" y="364"/>
                </a:cubicBezTo>
                <a:cubicBezTo>
                  <a:pt x="1946" y="354"/>
                  <a:pt x="1768" y="254"/>
                  <a:pt x="1620" y="142"/>
                </a:cubicBezTo>
                <a:cubicBezTo>
                  <a:pt x="1472" y="29"/>
                  <a:pt x="1327" y="-28"/>
                  <a:pt x="1298" y="14"/>
                </a:cubicBezTo>
                <a:close/>
                <a:moveTo>
                  <a:pt x="14326" y="819"/>
                </a:moveTo>
                <a:cubicBezTo>
                  <a:pt x="14308" y="822"/>
                  <a:pt x="14298" y="838"/>
                  <a:pt x="14303" y="861"/>
                </a:cubicBezTo>
                <a:cubicBezTo>
                  <a:pt x="14312" y="907"/>
                  <a:pt x="14273" y="1064"/>
                  <a:pt x="14217" y="1211"/>
                </a:cubicBezTo>
                <a:cubicBezTo>
                  <a:pt x="14140" y="1409"/>
                  <a:pt x="14071" y="1457"/>
                  <a:pt x="13947" y="1400"/>
                </a:cubicBezTo>
                <a:cubicBezTo>
                  <a:pt x="13800" y="1333"/>
                  <a:pt x="13784" y="1362"/>
                  <a:pt x="13828" y="1616"/>
                </a:cubicBezTo>
                <a:cubicBezTo>
                  <a:pt x="13862" y="1808"/>
                  <a:pt x="13838" y="1956"/>
                  <a:pt x="13756" y="2054"/>
                </a:cubicBezTo>
                <a:cubicBezTo>
                  <a:pt x="13688" y="2136"/>
                  <a:pt x="13651" y="2281"/>
                  <a:pt x="13676" y="2375"/>
                </a:cubicBezTo>
                <a:cubicBezTo>
                  <a:pt x="13701" y="2468"/>
                  <a:pt x="13683" y="2613"/>
                  <a:pt x="13636" y="2695"/>
                </a:cubicBezTo>
                <a:cubicBezTo>
                  <a:pt x="13531" y="2877"/>
                  <a:pt x="13824" y="3215"/>
                  <a:pt x="14087" y="3215"/>
                </a:cubicBezTo>
                <a:cubicBezTo>
                  <a:pt x="14181" y="3215"/>
                  <a:pt x="14279" y="3245"/>
                  <a:pt x="14305" y="3283"/>
                </a:cubicBezTo>
                <a:cubicBezTo>
                  <a:pt x="14379" y="3390"/>
                  <a:pt x="14144" y="4252"/>
                  <a:pt x="13878" y="4849"/>
                </a:cubicBezTo>
                <a:cubicBezTo>
                  <a:pt x="13746" y="5146"/>
                  <a:pt x="13638" y="5447"/>
                  <a:pt x="13638" y="5519"/>
                </a:cubicBezTo>
                <a:cubicBezTo>
                  <a:pt x="13638" y="5878"/>
                  <a:pt x="13912" y="5420"/>
                  <a:pt x="14171" y="4627"/>
                </a:cubicBezTo>
                <a:cubicBezTo>
                  <a:pt x="14331" y="4137"/>
                  <a:pt x="14490" y="3660"/>
                  <a:pt x="14523" y="3564"/>
                </a:cubicBezTo>
                <a:cubicBezTo>
                  <a:pt x="14556" y="3468"/>
                  <a:pt x="14720" y="3358"/>
                  <a:pt x="14884" y="3319"/>
                </a:cubicBezTo>
                <a:cubicBezTo>
                  <a:pt x="15262" y="3230"/>
                  <a:pt x="15396" y="3054"/>
                  <a:pt x="15263" y="2822"/>
                </a:cubicBezTo>
                <a:cubicBezTo>
                  <a:pt x="15197" y="2707"/>
                  <a:pt x="15192" y="2629"/>
                  <a:pt x="15249" y="2577"/>
                </a:cubicBezTo>
                <a:cubicBezTo>
                  <a:pt x="15389" y="2453"/>
                  <a:pt x="15345" y="2165"/>
                  <a:pt x="15186" y="2165"/>
                </a:cubicBezTo>
                <a:cubicBezTo>
                  <a:pt x="14981" y="2165"/>
                  <a:pt x="14914" y="2042"/>
                  <a:pt x="15020" y="1858"/>
                </a:cubicBezTo>
                <a:cubicBezTo>
                  <a:pt x="15069" y="1773"/>
                  <a:pt x="15087" y="1621"/>
                  <a:pt x="15061" y="1521"/>
                </a:cubicBezTo>
                <a:cubicBezTo>
                  <a:pt x="15023" y="1377"/>
                  <a:pt x="14979" y="1368"/>
                  <a:pt x="14848" y="1469"/>
                </a:cubicBezTo>
                <a:cubicBezTo>
                  <a:pt x="14703" y="1581"/>
                  <a:pt x="14673" y="1553"/>
                  <a:pt x="14600" y="1250"/>
                </a:cubicBezTo>
                <a:cubicBezTo>
                  <a:pt x="14554" y="1060"/>
                  <a:pt x="14463" y="876"/>
                  <a:pt x="14400" y="841"/>
                </a:cubicBezTo>
                <a:cubicBezTo>
                  <a:pt x="14369" y="824"/>
                  <a:pt x="14343" y="815"/>
                  <a:pt x="14326" y="819"/>
                </a:cubicBezTo>
                <a:close/>
                <a:moveTo>
                  <a:pt x="15172" y="11423"/>
                </a:moveTo>
                <a:cubicBezTo>
                  <a:pt x="13770" y="11423"/>
                  <a:pt x="13679" y="11437"/>
                  <a:pt x="13651" y="11645"/>
                </a:cubicBezTo>
                <a:cubicBezTo>
                  <a:pt x="13635" y="11767"/>
                  <a:pt x="13680" y="11914"/>
                  <a:pt x="13751" y="11972"/>
                </a:cubicBezTo>
                <a:cubicBezTo>
                  <a:pt x="13852" y="12053"/>
                  <a:pt x="13881" y="12266"/>
                  <a:pt x="13881" y="12923"/>
                </a:cubicBezTo>
                <a:cubicBezTo>
                  <a:pt x="13881" y="13389"/>
                  <a:pt x="13906" y="13809"/>
                  <a:pt x="13937" y="13855"/>
                </a:cubicBezTo>
                <a:cubicBezTo>
                  <a:pt x="13969" y="13900"/>
                  <a:pt x="14088" y="13922"/>
                  <a:pt x="14201" y="13904"/>
                </a:cubicBezTo>
                <a:cubicBezTo>
                  <a:pt x="14396" y="13871"/>
                  <a:pt x="14407" y="13829"/>
                  <a:pt x="14446" y="12965"/>
                </a:cubicBezTo>
                <a:cubicBezTo>
                  <a:pt x="14468" y="12468"/>
                  <a:pt x="14524" y="12060"/>
                  <a:pt x="14568" y="12060"/>
                </a:cubicBezTo>
                <a:cubicBezTo>
                  <a:pt x="14613" y="12060"/>
                  <a:pt x="14666" y="12468"/>
                  <a:pt x="14689" y="12965"/>
                </a:cubicBezTo>
                <a:lnTo>
                  <a:pt x="14730" y="13868"/>
                </a:lnTo>
                <a:lnTo>
                  <a:pt x="15231" y="13890"/>
                </a:lnTo>
                <a:cubicBezTo>
                  <a:pt x="15508" y="13903"/>
                  <a:pt x="15758" y="13859"/>
                  <a:pt x="15785" y="13796"/>
                </a:cubicBezTo>
                <a:cubicBezTo>
                  <a:pt x="15817" y="13721"/>
                  <a:pt x="15872" y="13729"/>
                  <a:pt x="15942" y="13812"/>
                </a:cubicBezTo>
                <a:cubicBezTo>
                  <a:pt x="16001" y="13883"/>
                  <a:pt x="16188" y="13924"/>
                  <a:pt x="16357" y="13904"/>
                </a:cubicBezTo>
                <a:cubicBezTo>
                  <a:pt x="16733" y="13859"/>
                  <a:pt x="16822" y="13530"/>
                  <a:pt x="16541" y="13224"/>
                </a:cubicBezTo>
                <a:lnTo>
                  <a:pt x="16357" y="13024"/>
                </a:lnTo>
                <a:lnTo>
                  <a:pt x="16532" y="12887"/>
                </a:lnTo>
                <a:cubicBezTo>
                  <a:pt x="16738" y="12727"/>
                  <a:pt x="16757" y="12502"/>
                  <a:pt x="16579" y="12289"/>
                </a:cubicBezTo>
                <a:cubicBezTo>
                  <a:pt x="16462" y="12149"/>
                  <a:pt x="16463" y="12122"/>
                  <a:pt x="16586" y="11991"/>
                </a:cubicBezTo>
                <a:cubicBezTo>
                  <a:pt x="16661" y="11913"/>
                  <a:pt x="16708" y="11752"/>
                  <a:pt x="16693" y="11635"/>
                </a:cubicBezTo>
                <a:cubicBezTo>
                  <a:pt x="16667" y="11438"/>
                  <a:pt x="16552" y="11423"/>
                  <a:pt x="15172" y="11423"/>
                </a:cubicBezTo>
                <a:close/>
                <a:moveTo>
                  <a:pt x="14591" y="14273"/>
                </a:moveTo>
                <a:cubicBezTo>
                  <a:pt x="14387" y="14294"/>
                  <a:pt x="14178" y="14380"/>
                  <a:pt x="14076" y="14518"/>
                </a:cubicBezTo>
                <a:lnTo>
                  <a:pt x="13894" y="14763"/>
                </a:lnTo>
                <a:lnTo>
                  <a:pt x="13804" y="14518"/>
                </a:lnTo>
                <a:cubicBezTo>
                  <a:pt x="13729" y="14317"/>
                  <a:pt x="13637" y="14276"/>
                  <a:pt x="13277" y="14276"/>
                </a:cubicBezTo>
                <a:cubicBezTo>
                  <a:pt x="13037" y="14276"/>
                  <a:pt x="12817" y="14331"/>
                  <a:pt x="12787" y="14400"/>
                </a:cubicBezTo>
                <a:cubicBezTo>
                  <a:pt x="12748" y="14492"/>
                  <a:pt x="12707" y="14492"/>
                  <a:pt x="12644" y="14400"/>
                </a:cubicBezTo>
                <a:cubicBezTo>
                  <a:pt x="12595" y="14331"/>
                  <a:pt x="12309" y="14276"/>
                  <a:pt x="12006" y="14276"/>
                </a:cubicBezTo>
                <a:cubicBezTo>
                  <a:pt x="11484" y="14276"/>
                  <a:pt x="11450" y="14292"/>
                  <a:pt x="11373" y="14583"/>
                </a:cubicBezTo>
                <a:lnTo>
                  <a:pt x="11293" y="14891"/>
                </a:lnTo>
                <a:lnTo>
                  <a:pt x="11105" y="14636"/>
                </a:lnTo>
                <a:cubicBezTo>
                  <a:pt x="10988" y="14478"/>
                  <a:pt x="10812" y="14381"/>
                  <a:pt x="10642" y="14381"/>
                </a:cubicBezTo>
                <a:cubicBezTo>
                  <a:pt x="10491" y="14380"/>
                  <a:pt x="9736" y="14353"/>
                  <a:pt x="8962" y="14319"/>
                </a:cubicBezTo>
                <a:cubicBezTo>
                  <a:pt x="7933" y="14273"/>
                  <a:pt x="7505" y="14296"/>
                  <a:pt x="7369" y="14400"/>
                </a:cubicBezTo>
                <a:cubicBezTo>
                  <a:pt x="7237" y="14502"/>
                  <a:pt x="7155" y="14509"/>
                  <a:pt x="7081" y="14420"/>
                </a:cubicBezTo>
                <a:cubicBezTo>
                  <a:pt x="7018" y="14345"/>
                  <a:pt x="6607" y="14304"/>
                  <a:pt x="6048" y="14315"/>
                </a:cubicBezTo>
                <a:lnTo>
                  <a:pt x="5120" y="14335"/>
                </a:lnTo>
                <a:lnTo>
                  <a:pt x="5120" y="16430"/>
                </a:lnTo>
                <a:lnTo>
                  <a:pt x="5120" y="18526"/>
                </a:lnTo>
                <a:lnTo>
                  <a:pt x="6109" y="18584"/>
                </a:lnTo>
                <a:cubicBezTo>
                  <a:pt x="7368" y="18659"/>
                  <a:pt x="7458" y="18863"/>
                  <a:pt x="6250" y="18905"/>
                </a:cubicBezTo>
                <a:cubicBezTo>
                  <a:pt x="5762" y="18922"/>
                  <a:pt x="5309" y="18971"/>
                  <a:pt x="5242" y="19013"/>
                </a:cubicBezTo>
                <a:cubicBezTo>
                  <a:pt x="5176" y="19054"/>
                  <a:pt x="5076" y="19077"/>
                  <a:pt x="5022" y="19065"/>
                </a:cubicBezTo>
                <a:cubicBezTo>
                  <a:pt x="4724" y="18997"/>
                  <a:pt x="4550" y="20716"/>
                  <a:pt x="4802" y="21235"/>
                </a:cubicBezTo>
                <a:cubicBezTo>
                  <a:pt x="4966" y="21572"/>
                  <a:pt x="5121" y="21562"/>
                  <a:pt x="5338" y="21203"/>
                </a:cubicBezTo>
                <a:cubicBezTo>
                  <a:pt x="5501" y="20932"/>
                  <a:pt x="5565" y="20912"/>
                  <a:pt x="6250" y="20912"/>
                </a:cubicBezTo>
                <a:cubicBezTo>
                  <a:pt x="7056" y="20912"/>
                  <a:pt x="7275" y="20790"/>
                  <a:pt x="7299" y="20320"/>
                </a:cubicBezTo>
                <a:lnTo>
                  <a:pt x="7315" y="20039"/>
                </a:lnTo>
                <a:lnTo>
                  <a:pt x="13847" y="19977"/>
                </a:lnTo>
                <a:cubicBezTo>
                  <a:pt x="18646" y="19932"/>
                  <a:pt x="20455" y="19881"/>
                  <a:pt x="20658" y="19778"/>
                </a:cubicBezTo>
                <a:cubicBezTo>
                  <a:pt x="21114" y="19546"/>
                  <a:pt x="21515" y="19104"/>
                  <a:pt x="21529" y="18820"/>
                </a:cubicBezTo>
                <a:cubicBezTo>
                  <a:pt x="21542" y="18580"/>
                  <a:pt x="21531" y="18573"/>
                  <a:pt x="21402" y="18741"/>
                </a:cubicBezTo>
                <a:cubicBezTo>
                  <a:pt x="21277" y="18905"/>
                  <a:pt x="20529" y="18920"/>
                  <a:pt x="14341" y="18898"/>
                </a:cubicBezTo>
                <a:cubicBezTo>
                  <a:pt x="9794" y="18882"/>
                  <a:pt x="7422" y="18834"/>
                  <a:pt x="7421" y="18758"/>
                </a:cubicBezTo>
                <a:cubicBezTo>
                  <a:pt x="7421" y="18694"/>
                  <a:pt x="7584" y="18627"/>
                  <a:pt x="7784" y="18607"/>
                </a:cubicBezTo>
                <a:cubicBezTo>
                  <a:pt x="8218" y="18565"/>
                  <a:pt x="8216" y="18577"/>
                  <a:pt x="7977" y="17153"/>
                </a:cubicBezTo>
                <a:cubicBezTo>
                  <a:pt x="7771" y="15925"/>
                  <a:pt x="7825" y="15381"/>
                  <a:pt x="8152" y="15381"/>
                </a:cubicBezTo>
                <a:lnTo>
                  <a:pt x="8350" y="15381"/>
                </a:lnTo>
                <a:lnTo>
                  <a:pt x="8390" y="16953"/>
                </a:lnTo>
                <a:lnTo>
                  <a:pt x="8431" y="18526"/>
                </a:lnTo>
                <a:lnTo>
                  <a:pt x="8794" y="18526"/>
                </a:lnTo>
                <a:lnTo>
                  <a:pt x="9158" y="18526"/>
                </a:lnTo>
                <a:lnTo>
                  <a:pt x="9198" y="16953"/>
                </a:lnTo>
                <a:cubicBezTo>
                  <a:pt x="9236" y="15478"/>
                  <a:pt x="9249" y="15381"/>
                  <a:pt x="9400" y="15381"/>
                </a:cubicBezTo>
                <a:cubicBezTo>
                  <a:pt x="9552" y="15381"/>
                  <a:pt x="9565" y="15478"/>
                  <a:pt x="9602" y="16953"/>
                </a:cubicBezTo>
                <a:lnTo>
                  <a:pt x="9641" y="18526"/>
                </a:lnTo>
                <a:lnTo>
                  <a:pt x="10408" y="18545"/>
                </a:lnTo>
                <a:cubicBezTo>
                  <a:pt x="10829" y="18556"/>
                  <a:pt x="11216" y="18516"/>
                  <a:pt x="11268" y="18454"/>
                </a:cubicBezTo>
                <a:cubicBezTo>
                  <a:pt x="11330" y="18379"/>
                  <a:pt x="11381" y="18383"/>
                  <a:pt x="11416" y="18464"/>
                </a:cubicBezTo>
                <a:cubicBezTo>
                  <a:pt x="11485" y="18625"/>
                  <a:pt x="13321" y="18602"/>
                  <a:pt x="13461" y="18437"/>
                </a:cubicBezTo>
                <a:cubicBezTo>
                  <a:pt x="13534" y="18351"/>
                  <a:pt x="13592" y="18355"/>
                  <a:pt x="13658" y="18450"/>
                </a:cubicBezTo>
                <a:cubicBezTo>
                  <a:pt x="13780" y="18626"/>
                  <a:pt x="14064" y="18622"/>
                  <a:pt x="14187" y="18444"/>
                </a:cubicBezTo>
                <a:cubicBezTo>
                  <a:pt x="14262" y="18335"/>
                  <a:pt x="14307" y="18335"/>
                  <a:pt x="14382" y="18444"/>
                </a:cubicBezTo>
                <a:cubicBezTo>
                  <a:pt x="14436" y="18521"/>
                  <a:pt x="14598" y="18584"/>
                  <a:pt x="14743" y="18584"/>
                </a:cubicBezTo>
                <a:lnTo>
                  <a:pt x="15006" y="18584"/>
                </a:lnTo>
                <a:lnTo>
                  <a:pt x="15029" y="16721"/>
                </a:lnTo>
                <a:cubicBezTo>
                  <a:pt x="15059" y="14234"/>
                  <a:pt x="15200" y="14196"/>
                  <a:pt x="15254" y="16662"/>
                </a:cubicBezTo>
                <a:lnTo>
                  <a:pt x="15295" y="18526"/>
                </a:lnTo>
                <a:lnTo>
                  <a:pt x="15633" y="18562"/>
                </a:lnTo>
                <a:cubicBezTo>
                  <a:pt x="15908" y="18590"/>
                  <a:pt x="15986" y="18550"/>
                  <a:pt x="16060" y="18352"/>
                </a:cubicBezTo>
                <a:lnTo>
                  <a:pt x="16150" y="18110"/>
                </a:lnTo>
                <a:lnTo>
                  <a:pt x="16359" y="18346"/>
                </a:lnTo>
                <a:cubicBezTo>
                  <a:pt x="16507" y="18514"/>
                  <a:pt x="16688" y="18584"/>
                  <a:pt x="16983" y="18584"/>
                </a:cubicBezTo>
                <a:cubicBezTo>
                  <a:pt x="17394" y="18584"/>
                  <a:pt x="17804" y="18322"/>
                  <a:pt x="17716" y="18117"/>
                </a:cubicBezTo>
                <a:cubicBezTo>
                  <a:pt x="17693" y="18062"/>
                  <a:pt x="17710" y="17984"/>
                  <a:pt x="17755" y="17944"/>
                </a:cubicBezTo>
                <a:cubicBezTo>
                  <a:pt x="17859" y="17851"/>
                  <a:pt x="17863" y="16990"/>
                  <a:pt x="17760" y="16898"/>
                </a:cubicBezTo>
                <a:cubicBezTo>
                  <a:pt x="17717" y="16860"/>
                  <a:pt x="17702" y="16760"/>
                  <a:pt x="17726" y="16672"/>
                </a:cubicBezTo>
                <a:cubicBezTo>
                  <a:pt x="17750" y="16580"/>
                  <a:pt x="17646" y="16378"/>
                  <a:pt x="17480" y="16195"/>
                </a:cubicBezTo>
                <a:cubicBezTo>
                  <a:pt x="17178" y="15862"/>
                  <a:pt x="17168" y="15672"/>
                  <a:pt x="17453" y="15672"/>
                </a:cubicBezTo>
                <a:cubicBezTo>
                  <a:pt x="17547" y="15672"/>
                  <a:pt x="17689" y="15586"/>
                  <a:pt x="17769" y="15482"/>
                </a:cubicBezTo>
                <a:cubicBezTo>
                  <a:pt x="17848" y="15379"/>
                  <a:pt x="17968" y="15327"/>
                  <a:pt x="18036" y="15365"/>
                </a:cubicBezTo>
                <a:cubicBezTo>
                  <a:pt x="18140" y="15422"/>
                  <a:pt x="18161" y="15700"/>
                  <a:pt x="18161" y="17015"/>
                </a:cubicBezTo>
                <a:lnTo>
                  <a:pt x="18161" y="18598"/>
                </a:lnTo>
                <a:lnTo>
                  <a:pt x="18545" y="18562"/>
                </a:lnTo>
                <a:lnTo>
                  <a:pt x="18928" y="18526"/>
                </a:lnTo>
                <a:lnTo>
                  <a:pt x="18967" y="16953"/>
                </a:lnTo>
                <a:cubicBezTo>
                  <a:pt x="19005" y="15490"/>
                  <a:pt x="19019" y="15381"/>
                  <a:pt x="19167" y="15381"/>
                </a:cubicBezTo>
                <a:cubicBezTo>
                  <a:pt x="19283" y="15381"/>
                  <a:pt x="19340" y="15491"/>
                  <a:pt x="19382" y="15790"/>
                </a:cubicBezTo>
                <a:cubicBezTo>
                  <a:pt x="19417" y="16033"/>
                  <a:pt x="19540" y="16316"/>
                  <a:pt x="19689" y="16496"/>
                </a:cubicBezTo>
                <a:cubicBezTo>
                  <a:pt x="19966" y="16829"/>
                  <a:pt x="19942" y="16953"/>
                  <a:pt x="19600" y="16953"/>
                </a:cubicBezTo>
                <a:cubicBezTo>
                  <a:pt x="19386" y="16953"/>
                  <a:pt x="19371" y="16984"/>
                  <a:pt x="19371" y="17427"/>
                </a:cubicBezTo>
                <a:cubicBezTo>
                  <a:pt x="19371" y="18138"/>
                  <a:pt x="19695" y="18566"/>
                  <a:pt x="20227" y="18558"/>
                </a:cubicBezTo>
                <a:cubicBezTo>
                  <a:pt x="20781" y="18550"/>
                  <a:pt x="21046" y="18329"/>
                  <a:pt x="21112" y="17826"/>
                </a:cubicBezTo>
                <a:cubicBezTo>
                  <a:pt x="21202" y="17133"/>
                  <a:pt x="21092" y="16653"/>
                  <a:pt x="20742" y="16221"/>
                </a:cubicBezTo>
                <a:cubicBezTo>
                  <a:pt x="20388" y="15784"/>
                  <a:pt x="20400" y="15672"/>
                  <a:pt x="20799" y="15672"/>
                </a:cubicBezTo>
                <a:cubicBezTo>
                  <a:pt x="21051" y="15672"/>
                  <a:pt x="21066" y="15646"/>
                  <a:pt x="21066" y="15276"/>
                </a:cubicBezTo>
                <a:cubicBezTo>
                  <a:pt x="21066" y="14670"/>
                  <a:pt x="20848" y="14371"/>
                  <a:pt x="20356" y="14302"/>
                </a:cubicBezTo>
                <a:cubicBezTo>
                  <a:pt x="20109" y="14268"/>
                  <a:pt x="19837" y="14306"/>
                  <a:pt x="19691" y="14394"/>
                </a:cubicBezTo>
                <a:cubicBezTo>
                  <a:pt x="19505" y="14505"/>
                  <a:pt x="19420" y="14510"/>
                  <a:pt x="19351" y="14410"/>
                </a:cubicBezTo>
                <a:cubicBezTo>
                  <a:pt x="19226" y="14230"/>
                  <a:pt x="17901" y="14233"/>
                  <a:pt x="17775" y="14413"/>
                </a:cubicBezTo>
                <a:cubicBezTo>
                  <a:pt x="17703" y="14518"/>
                  <a:pt x="17633" y="14518"/>
                  <a:pt x="17474" y="14413"/>
                </a:cubicBezTo>
                <a:cubicBezTo>
                  <a:pt x="17187" y="14225"/>
                  <a:pt x="16665" y="14240"/>
                  <a:pt x="16389" y="14446"/>
                </a:cubicBezTo>
                <a:cubicBezTo>
                  <a:pt x="16186" y="14597"/>
                  <a:pt x="16147" y="14597"/>
                  <a:pt x="16060" y="14446"/>
                </a:cubicBezTo>
                <a:cubicBezTo>
                  <a:pt x="15941" y="14240"/>
                  <a:pt x="15406" y="14221"/>
                  <a:pt x="15270" y="14417"/>
                </a:cubicBezTo>
                <a:cubicBezTo>
                  <a:pt x="15194" y="14525"/>
                  <a:pt x="15152" y="14525"/>
                  <a:pt x="15077" y="14417"/>
                </a:cubicBezTo>
                <a:cubicBezTo>
                  <a:pt x="14994" y="14298"/>
                  <a:pt x="14795" y="14252"/>
                  <a:pt x="14591" y="14273"/>
                </a:cubicBezTo>
                <a:close/>
              </a:path>
            </a:pathLst>
          </a:custGeom>
          <a:ln w="12700">
            <a:miter lim="400000"/>
          </a:ln>
        </p:spPr>
      </p:pic>
      <p:grpSp>
        <p:nvGrpSpPr>
          <p:cNvPr id="2304" name="Group 2304"/>
          <p:cNvGrpSpPr/>
          <p:nvPr/>
        </p:nvGrpSpPr>
        <p:grpSpPr>
          <a:xfrm>
            <a:off x="873937" y="6876297"/>
            <a:ext cx="7927720" cy="2726631"/>
            <a:chOff x="0" y="0"/>
            <a:chExt cx="7927719" cy="2726630"/>
          </a:xfrm>
        </p:grpSpPr>
        <p:pic>
          <p:nvPicPr>
            <p:cNvPr id="2299" name="IMG_4041.jpeg"/>
            <p:cNvPicPr>
              <a:picLocks noChangeAspect="1"/>
            </p:cNvPicPr>
            <p:nvPr/>
          </p:nvPicPr>
          <p:blipFill>
            <a:blip r:embed="rId4">
              <a:extLst/>
            </a:blip>
            <a:srcRect l="14697" t="26845" r="15792" b="53196"/>
            <a:stretch>
              <a:fillRect/>
            </a:stretch>
          </p:blipFill>
          <p:spPr>
            <a:xfrm>
              <a:off x="63173" y="516859"/>
              <a:ext cx="7801469" cy="1959164"/>
            </a:xfrm>
            <a:prstGeom prst="rect">
              <a:avLst/>
            </a:prstGeom>
            <a:ln w="12700" cap="flat">
              <a:noFill/>
              <a:miter lim="400000"/>
            </a:ln>
            <a:effectLst/>
          </p:spPr>
        </p:pic>
        <p:sp>
          <p:nvSpPr>
            <p:cNvPr id="2300" name="Shape 2300"/>
            <p:cNvSpPr/>
            <p:nvPr/>
          </p:nvSpPr>
          <p:spPr>
            <a:xfrm>
              <a:off x="0" y="0"/>
              <a:ext cx="7927720" cy="2726631"/>
            </a:xfrm>
            <a:prstGeom prst="roundRect">
              <a:avLst>
                <a:gd name="adj" fmla="val 15000"/>
              </a:avLst>
            </a:prstGeom>
            <a:noFill/>
            <a:ln w="254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301" name="Shape 2301"/>
            <p:cNvSpPr/>
            <p:nvPr/>
          </p:nvSpPr>
          <p:spPr>
            <a:xfrm>
              <a:off x="463706" y="39319"/>
              <a:ext cx="1645540"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11 points</a:t>
              </a:r>
            </a:p>
          </p:txBody>
        </p:sp>
        <p:sp>
          <p:nvSpPr>
            <p:cNvPr id="2302" name="Shape 2302"/>
            <p:cNvSpPr/>
            <p:nvPr/>
          </p:nvSpPr>
          <p:spPr>
            <a:xfrm>
              <a:off x="3324149" y="39319"/>
              <a:ext cx="1448182"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endorse</a:t>
              </a:r>
            </a:p>
          </p:txBody>
        </p:sp>
        <p:sp>
          <p:nvSpPr>
            <p:cNvPr id="2303" name="Shape 2303"/>
            <p:cNvSpPr/>
            <p:nvPr/>
          </p:nvSpPr>
          <p:spPr>
            <a:xfrm>
              <a:off x="6263436" y="39319"/>
              <a:ext cx="1010794" cy="547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000"/>
              </a:lvl1pPr>
            </a:lstStyle>
            <a:p>
              <a:r>
                <a:t>share</a:t>
              </a:r>
            </a:p>
          </p:txBody>
        </p:sp>
      </p:grpSp>
      <p:sp>
        <p:nvSpPr>
          <p:cNvPr id="2305" name="Shape 2305"/>
          <p:cNvSpPr/>
          <p:nvPr/>
        </p:nvSpPr>
        <p:spPr>
          <a:xfrm>
            <a:off x="19659282" y="9523843"/>
            <a:ext cx="2973816" cy="459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b="1">
                <a:solidFill>
                  <a:srgbClr val="FFFFFF"/>
                </a:solidFill>
                <a:latin typeface="Arial"/>
                <a:ea typeface="Arial"/>
                <a:cs typeface="Arial"/>
                <a:sym typeface="Arial"/>
              </a:defRPr>
            </a:lvl1pPr>
          </a:lstStyle>
          <a:p>
            <a:r>
              <a:t>December 26, 2015</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 name="Shape 2307"/>
          <p:cNvSpPr/>
          <p:nvPr/>
        </p:nvSpPr>
        <p:spPr>
          <a:xfrm>
            <a:off x="466836" y="520456"/>
            <a:ext cx="22703271"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a:t>
            </a:r>
            <a:r>
              <a:t> is gaining momentum with national media</a:t>
            </a:r>
          </a:p>
        </p:txBody>
      </p:sp>
      <p:pic>
        <p:nvPicPr>
          <p:cNvPr id="2308" name="pasted-image.tiff"/>
          <p:cNvPicPr>
            <a:picLocks noChangeAspect="1"/>
          </p:cNvPicPr>
          <p:nvPr/>
        </p:nvPicPr>
        <p:blipFill>
          <a:blip r:embed="rId2">
            <a:extLst/>
          </a:blip>
          <a:stretch>
            <a:fillRect/>
          </a:stretch>
        </p:blipFill>
        <p:spPr>
          <a:xfrm>
            <a:off x="17587959" y="3618889"/>
            <a:ext cx="5004814" cy="2802697"/>
          </a:xfrm>
          <a:prstGeom prst="rect">
            <a:avLst/>
          </a:prstGeom>
          <a:ln w="12700">
            <a:miter lim="400000"/>
          </a:ln>
        </p:spPr>
      </p:pic>
      <p:pic>
        <p:nvPicPr>
          <p:cNvPr id="2309" name="Screen Shot 2016-01-11 at 3.07.57 PM.png"/>
          <p:cNvPicPr>
            <a:picLocks noChangeAspect="1"/>
          </p:cNvPicPr>
          <p:nvPr/>
        </p:nvPicPr>
        <p:blipFill>
          <a:blip r:embed="rId3">
            <a:extLst/>
          </a:blip>
          <a:srcRect t="16883"/>
          <a:stretch>
            <a:fillRect/>
          </a:stretch>
        </p:blipFill>
        <p:spPr>
          <a:xfrm>
            <a:off x="300802" y="6471214"/>
            <a:ext cx="15619241" cy="6967294"/>
          </a:xfrm>
          <a:prstGeom prst="rect">
            <a:avLst/>
          </a:prstGeom>
          <a:ln w="12700">
            <a:miter lim="400000"/>
          </a:ln>
        </p:spPr>
      </p:pic>
      <p:pic>
        <p:nvPicPr>
          <p:cNvPr id="2310" name="Screen Shot 2016-01-11 at 3.08.06 PM.png"/>
          <p:cNvPicPr>
            <a:picLocks noChangeAspect="1"/>
          </p:cNvPicPr>
          <p:nvPr/>
        </p:nvPicPr>
        <p:blipFill>
          <a:blip r:embed="rId4">
            <a:extLst/>
          </a:blip>
          <a:srcRect b="11443"/>
          <a:stretch>
            <a:fillRect/>
          </a:stretch>
        </p:blipFill>
        <p:spPr>
          <a:xfrm>
            <a:off x="770768" y="1966463"/>
            <a:ext cx="13630259" cy="4305612"/>
          </a:xfrm>
          <a:prstGeom prst="rect">
            <a:avLst/>
          </a:prstGeom>
          <a:ln w="12700">
            <a:miter lim="400000"/>
          </a:ln>
        </p:spPr>
      </p:pic>
      <p:pic>
        <p:nvPicPr>
          <p:cNvPr id="2311" name="pasted-image.tiff"/>
          <p:cNvPicPr>
            <a:picLocks noChangeAspect="1"/>
          </p:cNvPicPr>
          <p:nvPr/>
        </p:nvPicPr>
        <p:blipFill>
          <a:blip r:embed="rId5">
            <a:extLst/>
          </a:blip>
          <a:stretch>
            <a:fillRect/>
          </a:stretch>
        </p:blipFill>
        <p:spPr>
          <a:xfrm>
            <a:off x="17562951" y="6678162"/>
            <a:ext cx="5054829" cy="2830704"/>
          </a:xfrm>
          <a:prstGeom prst="rect">
            <a:avLst/>
          </a:prstGeom>
          <a:ln w="12700">
            <a:miter lim="400000"/>
          </a:ln>
        </p:spPr>
      </p:pic>
      <p:pic>
        <p:nvPicPr>
          <p:cNvPr id="2312" name="pasted-image.tiff"/>
          <p:cNvPicPr>
            <a:picLocks noChangeAspect="1"/>
          </p:cNvPicPr>
          <p:nvPr/>
        </p:nvPicPr>
        <p:blipFill>
          <a:blip r:embed="rId6">
            <a:extLst/>
          </a:blip>
          <a:stretch>
            <a:fillRect/>
          </a:stretch>
        </p:blipFill>
        <p:spPr>
          <a:xfrm>
            <a:off x="17631430" y="1981019"/>
            <a:ext cx="1878273" cy="1030276"/>
          </a:xfrm>
          <a:prstGeom prst="rect">
            <a:avLst/>
          </a:prstGeom>
          <a:ln w="12700">
            <a:miter lim="400000"/>
          </a:ln>
        </p:spPr>
      </p:pic>
      <p:pic>
        <p:nvPicPr>
          <p:cNvPr id="2313" name="pasted-image.tiff"/>
          <p:cNvPicPr>
            <a:picLocks noChangeAspect="1"/>
          </p:cNvPicPr>
          <p:nvPr/>
        </p:nvPicPr>
        <p:blipFill>
          <a:blip r:embed="rId7">
            <a:extLst/>
          </a:blip>
          <a:srcRect l="2771" t="7099" r="2771" b="7099"/>
          <a:stretch>
            <a:fillRect/>
          </a:stretch>
        </p:blipFill>
        <p:spPr>
          <a:xfrm>
            <a:off x="17576756" y="9765443"/>
            <a:ext cx="5027170" cy="2557230"/>
          </a:xfrm>
          <a:prstGeom prst="rect">
            <a:avLst/>
          </a:prstGeom>
          <a:ln w="12700">
            <a:miter lim="400000"/>
          </a:ln>
        </p:spPr>
      </p:pic>
      <p:pic>
        <p:nvPicPr>
          <p:cNvPr id="2314" name="pasted-image.tiff"/>
          <p:cNvPicPr>
            <a:picLocks noChangeAspect="1"/>
          </p:cNvPicPr>
          <p:nvPr/>
        </p:nvPicPr>
        <p:blipFill>
          <a:blip r:embed="rId8">
            <a:extLst/>
          </a:blip>
          <a:stretch>
            <a:fillRect/>
          </a:stretch>
        </p:blipFill>
        <p:spPr>
          <a:xfrm>
            <a:off x="20589964" y="1872668"/>
            <a:ext cx="2143927" cy="1246978"/>
          </a:xfrm>
          <a:prstGeom prst="rect">
            <a:avLst/>
          </a:prstGeom>
          <a:ln w="12700">
            <a:miter lim="400000"/>
          </a:ln>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 name="Shape 2316"/>
          <p:cNvSpPr/>
          <p:nvPr/>
        </p:nvSpPr>
        <p:spPr>
          <a:xfrm>
            <a:off x="7254436" y="3780034"/>
            <a:ext cx="5320050"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r>
              <a:t>In Islam, blasphemy should not be punished </a:t>
            </a:r>
          </a:p>
        </p:txBody>
      </p:sp>
      <p:sp>
        <p:nvSpPr>
          <p:cNvPr id="2317" name="Shape 2317"/>
          <p:cNvSpPr/>
          <p:nvPr/>
        </p:nvSpPr>
        <p:spPr>
          <a:xfrm>
            <a:off x="7254436" y="5996205"/>
            <a:ext cx="5782314"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r>
              <a:t>Islam requires loyalty to your homeland </a:t>
            </a:r>
          </a:p>
        </p:txBody>
      </p:sp>
      <p:sp>
        <p:nvSpPr>
          <p:cNvPr id="2318" name="Shape 2318"/>
          <p:cNvSpPr/>
          <p:nvPr/>
        </p:nvSpPr>
        <p:spPr>
          <a:xfrm>
            <a:off x="14874825" y="4140314"/>
            <a:ext cx="24963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48% agree</a:t>
            </a:r>
          </a:p>
        </p:txBody>
      </p:sp>
      <p:sp>
        <p:nvSpPr>
          <p:cNvPr id="2319" name="Shape 2319"/>
          <p:cNvSpPr/>
          <p:nvPr/>
        </p:nvSpPr>
        <p:spPr>
          <a:xfrm>
            <a:off x="14874825" y="6356485"/>
            <a:ext cx="249631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52% agree</a:t>
            </a:r>
          </a:p>
        </p:txBody>
      </p:sp>
      <p:sp>
        <p:nvSpPr>
          <p:cNvPr id="2320" name="Shape 2320"/>
          <p:cNvSpPr/>
          <p:nvPr/>
        </p:nvSpPr>
        <p:spPr>
          <a:xfrm>
            <a:off x="7254436" y="8419738"/>
            <a:ext cx="5782314" cy="1331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r>
              <a:t>Islam supports separation of Mosque and State</a:t>
            </a:r>
          </a:p>
        </p:txBody>
      </p:sp>
      <p:sp>
        <p:nvSpPr>
          <p:cNvPr id="2321" name="Shape 2321"/>
          <p:cNvSpPr/>
          <p:nvPr/>
        </p:nvSpPr>
        <p:spPr>
          <a:xfrm>
            <a:off x="14874825" y="8780018"/>
            <a:ext cx="249631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32% agree</a:t>
            </a:r>
          </a:p>
        </p:txBody>
      </p:sp>
      <p:sp>
        <p:nvSpPr>
          <p:cNvPr id="2322" name="Shape 2322"/>
          <p:cNvSpPr/>
          <p:nvPr/>
        </p:nvSpPr>
        <p:spPr>
          <a:xfrm>
            <a:off x="7254436" y="10818694"/>
            <a:ext cx="5782314" cy="1331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r>
              <a:t>Islam condemns every form of terrorism</a:t>
            </a:r>
          </a:p>
        </p:txBody>
      </p:sp>
      <p:sp>
        <p:nvSpPr>
          <p:cNvPr id="2323" name="Shape 2323"/>
          <p:cNvSpPr/>
          <p:nvPr/>
        </p:nvSpPr>
        <p:spPr>
          <a:xfrm>
            <a:off x="14874825" y="11178975"/>
            <a:ext cx="249631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82% agree</a:t>
            </a:r>
          </a:p>
        </p:txBody>
      </p:sp>
      <p:sp>
        <p:nvSpPr>
          <p:cNvPr id="2324" name="Shape 2324"/>
          <p:cNvSpPr/>
          <p:nvPr/>
        </p:nvSpPr>
        <p:spPr>
          <a:xfrm>
            <a:off x="13862889" y="2284424"/>
            <a:ext cx="45201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u="sng"/>
            </a:lvl1pPr>
          </a:lstStyle>
          <a:p>
            <a:r>
              <a:t>Muslims in America*</a:t>
            </a:r>
          </a:p>
        </p:txBody>
      </p:sp>
      <p:sp>
        <p:nvSpPr>
          <p:cNvPr id="2325" name="Shape 2325"/>
          <p:cNvSpPr/>
          <p:nvPr/>
        </p:nvSpPr>
        <p:spPr>
          <a:xfrm>
            <a:off x="466836" y="520456"/>
            <a:ext cx="23576595"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True Islam</a:t>
            </a:r>
            <a:r>
              <a:t> is based on scientific polling with surprising results that necessitate this education campaign</a:t>
            </a:r>
          </a:p>
        </p:txBody>
      </p:sp>
      <p:pic>
        <p:nvPicPr>
          <p:cNvPr id="2326" name="pasted-image.tiff"/>
          <p:cNvPicPr>
            <a:picLocks noChangeAspect="1"/>
          </p:cNvPicPr>
          <p:nvPr/>
        </p:nvPicPr>
        <p:blipFill>
          <a:blip r:embed="rId2">
            <a:extLst/>
          </a:blip>
          <a:srcRect l="39429" t="4265" b="11056"/>
          <a:stretch>
            <a:fillRect/>
          </a:stretch>
        </p:blipFill>
        <p:spPr>
          <a:xfrm>
            <a:off x="1100431" y="2221930"/>
            <a:ext cx="4444982" cy="9602848"/>
          </a:xfrm>
          <a:prstGeom prst="rect">
            <a:avLst/>
          </a:prstGeom>
          <a:ln w="12700">
            <a:miter lim="400000"/>
          </a:ln>
        </p:spPr>
      </p:pic>
      <p:pic>
        <p:nvPicPr>
          <p:cNvPr id="2327" name="Screen Shot 2016-01-11 at 9.42.03 AM.png"/>
          <p:cNvPicPr>
            <a:picLocks noChangeAspect="1"/>
          </p:cNvPicPr>
          <p:nvPr/>
        </p:nvPicPr>
        <p:blipFill>
          <a:blip r:embed="rId3">
            <a:extLst/>
          </a:blip>
          <a:srcRect r="60164" b="54829"/>
          <a:stretch>
            <a:fillRect/>
          </a:stretch>
        </p:blipFill>
        <p:spPr>
          <a:xfrm>
            <a:off x="1089740" y="11228261"/>
            <a:ext cx="4466250" cy="951615"/>
          </a:xfrm>
          <a:prstGeom prst="rect">
            <a:avLst/>
          </a:prstGeom>
          <a:ln w="12700">
            <a:miter lim="400000"/>
          </a:ln>
        </p:spPr>
      </p:pic>
      <p:sp>
        <p:nvSpPr>
          <p:cNvPr id="2328" name="Shape 2328"/>
          <p:cNvSpPr/>
          <p:nvPr/>
        </p:nvSpPr>
        <p:spPr>
          <a:xfrm>
            <a:off x="7465968" y="13121905"/>
            <a:ext cx="8994865" cy="38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r>
              <a:t>*Source: YouGov survey sample size 400 American Muslims, margin of error +/- 7.9%</a:t>
            </a:r>
          </a:p>
        </p:txBody>
      </p:sp>
      <p:sp>
        <p:nvSpPr>
          <p:cNvPr id="2329" name="Shape 2329"/>
          <p:cNvSpPr/>
          <p:nvPr/>
        </p:nvSpPr>
        <p:spPr>
          <a:xfrm>
            <a:off x="20251292" y="4140314"/>
            <a:ext cx="277876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100% agree</a:t>
            </a:r>
          </a:p>
        </p:txBody>
      </p:sp>
      <p:sp>
        <p:nvSpPr>
          <p:cNvPr id="2330" name="Shape 2330"/>
          <p:cNvSpPr/>
          <p:nvPr/>
        </p:nvSpPr>
        <p:spPr>
          <a:xfrm>
            <a:off x="20251292" y="6356484"/>
            <a:ext cx="277876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100% agree</a:t>
            </a:r>
          </a:p>
        </p:txBody>
      </p:sp>
      <p:sp>
        <p:nvSpPr>
          <p:cNvPr id="2331" name="Shape 2331"/>
          <p:cNvSpPr/>
          <p:nvPr/>
        </p:nvSpPr>
        <p:spPr>
          <a:xfrm>
            <a:off x="20251292" y="8780018"/>
            <a:ext cx="277876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100% agree</a:t>
            </a:r>
          </a:p>
        </p:txBody>
      </p:sp>
      <p:sp>
        <p:nvSpPr>
          <p:cNvPr id="2332" name="Shape 2332"/>
          <p:cNvSpPr/>
          <p:nvPr/>
        </p:nvSpPr>
        <p:spPr>
          <a:xfrm>
            <a:off x="20251292" y="11178975"/>
            <a:ext cx="277876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r>
              <a:t>100% agree</a:t>
            </a:r>
          </a:p>
        </p:txBody>
      </p:sp>
      <p:sp>
        <p:nvSpPr>
          <p:cNvPr id="2333" name="Shape 2333"/>
          <p:cNvSpPr/>
          <p:nvPr/>
        </p:nvSpPr>
        <p:spPr>
          <a:xfrm>
            <a:off x="19551268" y="2284424"/>
            <a:ext cx="417880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u="sng"/>
            </a:lvl1pPr>
          </a:lstStyle>
          <a:p>
            <a:r>
              <a:t>True Islam position</a:t>
            </a: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5" name="pasted-image-filtered.jpeg"/>
          <p:cNvPicPr>
            <a:picLocks noChangeAspect="1"/>
          </p:cNvPicPr>
          <p:nvPr/>
        </p:nvPicPr>
        <p:blipFill>
          <a:blip r:embed="rId2">
            <a:extLst/>
          </a:blip>
          <a:srcRect l="42193" t="544" r="14358" b="12241"/>
          <a:stretch>
            <a:fillRect/>
          </a:stretch>
        </p:blipFill>
        <p:spPr>
          <a:xfrm>
            <a:off x="1012631" y="3579849"/>
            <a:ext cx="7283720" cy="8224153"/>
          </a:xfrm>
          <a:prstGeom prst="rect">
            <a:avLst/>
          </a:prstGeom>
          <a:ln w="12700">
            <a:miter lim="400000"/>
          </a:ln>
        </p:spPr>
      </p:pic>
      <p:sp>
        <p:nvSpPr>
          <p:cNvPr id="2336" name="Shape 2336"/>
          <p:cNvSpPr/>
          <p:nvPr/>
        </p:nvSpPr>
        <p:spPr>
          <a:xfrm>
            <a:off x="1094023" y="3103763"/>
            <a:ext cx="7121018" cy="9176320"/>
          </a:xfrm>
          <a:prstGeom prst="roundRect">
            <a:avLst>
              <a:gd name="adj" fmla="val 15000"/>
            </a:avLst>
          </a:prstGeom>
          <a:ln w="1016000">
            <a:solidFill>
              <a:srgbClr val="FFFFFF"/>
            </a:solidFill>
            <a:miter lim="400000"/>
          </a:ln>
        </p:spPr>
        <p:txBody>
          <a:bodyPr lIns="50800" tIns="50800" rIns="50800" bIns="50800" anchor="ctr"/>
          <a:lstStyle/>
          <a:p>
            <a:pPr algn="ctr">
              <a:defRPr sz="1800"/>
            </a:pPr>
            <a:endParaRPr/>
          </a:p>
        </p:txBody>
      </p:sp>
      <p:sp>
        <p:nvSpPr>
          <p:cNvPr id="2337" name="Shape 2337"/>
          <p:cNvSpPr/>
          <p:nvPr/>
        </p:nvSpPr>
        <p:spPr>
          <a:xfrm>
            <a:off x="339007" y="2428516"/>
            <a:ext cx="8209830"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indent="317500" algn="ctr">
              <a:lnSpc>
                <a:spcPct val="160000"/>
              </a:lnSpc>
              <a:spcBef>
                <a:spcPts val="1100"/>
              </a:spcBef>
              <a:defRPr sz="3600"/>
            </a:pPr>
            <a:r>
              <a:rPr b="1">
                <a:latin typeface="+mj-lt"/>
                <a:ea typeface="+mj-ea"/>
                <a:cs typeface="+mj-cs"/>
                <a:sym typeface="Helvetica Neue"/>
              </a:rPr>
              <a:t>ISIS</a:t>
            </a:r>
            <a:r>
              <a:t> is threatening world peace</a:t>
            </a:r>
          </a:p>
        </p:txBody>
      </p:sp>
      <p:grpSp>
        <p:nvGrpSpPr>
          <p:cNvPr id="2342" name="Group 2342"/>
          <p:cNvGrpSpPr/>
          <p:nvPr/>
        </p:nvGrpSpPr>
        <p:grpSpPr>
          <a:xfrm>
            <a:off x="8732531" y="2457354"/>
            <a:ext cx="7542049" cy="9906841"/>
            <a:chOff x="-32096" y="50800"/>
            <a:chExt cx="7542048" cy="9906840"/>
          </a:xfrm>
        </p:grpSpPr>
        <p:pic>
          <p:nvPicPr>
            <p:cNvPr id="2338" name="pasted-image-filtered.jpeg"/>
            <p:cNvPicPr>
              <a:picLocks noChangeAspect="1"/>
            </p:cNvPicPr>
            <p:nvPr/>
          </p:nvPicPr>
          <p:blipFill>
            <a:blip r:embed="rId3">
              <a:extLst/>
            </a:blip>
            <a:srcRect l="30308" r="27739"/>
            <a:stretch>
              <a:fillRect/>
            </a:stretch>
          </p:blipFill>
          <p:spPr>
            <a:xfrm>
              <a:off x="370252" y="926645"/>
              <a:ext cx="6737510" cy="9030996"/>
            </a:xfrm>
            <a:prstGeom prst="rect">
              <a:avLst/>
            </a:prstGeom>
            <a:ln w="12700" cap="flat">
              <a:noFill/>
              <a:miter lim="400000"/>
            </a:ln>
            <a:effectLst/>
          </p:spPr>
        </p:pic>
        <p:sp>
          <p:nvSpPr>
            <p:cNvPr id="2339" name="Shape 2339"/>
            <p:cNvSpPr/>
            <p:nvPr/>
          </p:nvSpPr>
          <p:spPr>
            <a:xfrm>
              <a:off x="135048" y="651845"/>
              <a:ext cx="7121018" cy="9176320"/>
            </a:xfrm>
            <a:prstGeom prst="roundRect">
              <a:avLst>
                <a:gd name="adj" fmla="val 15000"/>
              </a:avLst>
            </a:prstGeom>
            <a:noFill/>
            <a:ln w="12700" cap="flat">
              <a:solidFill>
                <a:srgbClr val="AAAAAA"/>
              </a:solidFill>
              <a:prstDash val="solid"/>
              <a:miter lim="400000"/>
            </a:ln>
            <a:effectLst/>
          </p:spPr>
          <p:txBody>
            <a:bodyPr wrap="square" lIns="50800" tIns="50800" rIns="50800" bIns="50800" numCol="1" anchor="ctr">
              <a:noAutofit/>
            </a:bodyPr>
            <a:lstStyle/>
            <a:p>
              <a:pPr algn="ctr">
                <a:defRPr sz="1800"/>
              </a:pPr>
              <a:endParaRPr/>
            </a:p>
          </p:txBody>
        </p:sp>
        <p:sp>
          <p:nvSpPr>
            <p:cNvPr id="2340" name="Shape 2340"/>
            <p:cNvSpPr/>
            <p:nvPr/>
          </p:nvSpPr>
          <p:spPr>
            <a:xfrm>
              <a:off x="0" y="651845"/>
              <a:ext cx="7121018" cy="9176320"/>
            </a:xfrm>
            <a:prstGeom prst="roundRect">
              <a:avLst>
                <a:gd name="adj" fmla="val 15000"/>
              </a:avLst>
            </a:prstGeom>
            <a:noFill/>
            <a:ln w="1016000" cap="flat">
              <a:solidFill>
                <a:srgbClr val="FFFFFF"/>
              </a:solidFill>
              <a:prstDash val="solid"/>
              <a:miter lim="400000"/>
            </a:ln>
            <a:effectLst/>
          </p:spPr>
          <p:txBody>
            <a:bodyPr wrap="square" lIns="50800" tIns="50800" rIns="50800" bIns="50800" numCol="1" anchor="ctr">
              <a:noAutofit/>
            </a:bodyPr>
            <a:lstStyle/>
            <a:p>
              <a:pPr algn="ctr">
                <a:defRPr sz="1800"/>
              </a:pPr>
              <a:endParaRPr/>
            </a:p>
          </p:txBody>
        </p:sp>
        <p:sp>
          <p:nvSpPr>
            <p:cNvPr id="2341" name="Shape 2341"/>
            <p:cNvSpPr/>
            <p:nvPr/>
          </p:nvSpPr>
          <p:spPr>
            <a:xfrm>
              <a:off x="-32097" y="50800"/>
              <a:ext cx="7542049" cy="648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lnSpc>
                  <a:spcPct val="120000"/>
                </a:lnSpc>
                <a:spcBef>
                  <a:spcPts val="1100"/>
                </a:spcBef>
                <a:defRPr sz="3600"/>
              </a:pPr>
              <a:r>
                <a:t>ISIS recruits by </a:t>
              </a:r>
              <a:r>
                <a:rPr b="1">
                  <a:latin typeface="+mj-lt"/>
                  <a:ea typeface="+mj-ea"/>
                  <a:cs typeface="+mj-cs"/>
                  <a:sym typeface="Helvetica Neue"/>
                </a:rPr>
                <a:t>distorting</a:t>
              </a:r>
              <a:r>
                <a:t> Islam</a:t>
              </a:r>
            </a:p>
          </p:txBody>
        </p:sp>
      </p:grpSp>
      <p:pic>
        <p:nvPicPr>
          <p:cNvPr id="2343" name="Screen Shot 2015-10-23 at 8.25.34 AM-filtered.png"/>
          <p:cNvPicPr>
            <a:picLocks noChangeAspect="1"/>
          </p:cNvPicPr>
          <p:nvPr/>
        </p:nvPicPr>
        <p:blipFill>
          <a:blip r:embed="rId4">
            <a:extLst/>
          </a:blip>
          <a:srcRect b="6782"/>
          <a:stretch>
            <a:fillRect/>
          </a:stretch>
        </p:blipFill>
        <p:spPr>
          <a:xfrm>
            <a:off x="16886812" y="3544369"/>
            <a:ext cx="6179148" cy="8890269"/>
          </a:xfrm>
          <a:prstGeom prst="rect">
            <a:avLst/>
          </a:prstGeom>
          <a:ln w="25400">
            <a:miter lim="400000"/>
          </a:ln>
          <a:effectLst>
            <a:outerShdw blurRad="254000" dist="127000" dir="5400000" rotWithShape="0">
              <a:srgbClr val="000000">
                <a:alpha val="70000"/>
              </a:srgbClr>
            </a:outerShdw>
          </a:effectLst>
        </p:spPr>
      </p:pic>
      <p:grpSp>
        <p:nvGrpSpPr>
          <p:cNvPr id="2346" name="Group 2346"/>
          <p:cNvGrpSpPr/>
          <p:nvPr/>
        </p:nvGrpSpPr>
        <p:grpSpPr>
          <a:xfrm>
            <a:off x="17305545" y="5188560"/>
            <a:ext cx="5991716" cy="4905396"/>
            <a:chOff x="0" y="0"/>
            <a:chExt cx="5991715" cy="4905394"/>
          </a:xfrm>
        </p:grpSpPr>
        <p:pic>
          <p:nvPicPr>
            <p:cNvPr id="2344" name="Screen Shot 2015-10-23 at 8.25.34 AM-filtered.png"/>
            <p:cNvPicPr>
              <a:picLocks noChangeAspect="1"/>
            </p:cNvPicPr>
            <p:nvPr/>
          </p:nvPicPr>
          <p:blipFill>
            <a:blip r:embed="rId5">
              <a:extLst/>
            </a:blip>
            <a:srcRect t="16861" r="23282" b="48750"/>
            <a:stretch>
              <a:fillRect/>
            </a:stretch>
          </p:blipFill>
          <p:spPr>
            <a:xfrm>
              <a:off x="0" y="0"/>
              <a:ext cx="5991716" cy="4145232"/>
            </a:xfrm>
            <a:prstGeom prst="rect">
              <a:avLst/>
            </a:prstGeom>
            <a:ln w="12700" cap="flat">
              <a:noFill/>
              <a:miter lim="400000"/>
            </a:ln>
            <a:effectLst/>
          </p:spPr>
        </p:pic>
        <p:pic>
          <p:nvPicPr>
            <p:cNvPr id="2345" name="Screen Shot 2015-10-23 at 8.25.34 AM-filtered.png"/>
            <p:cNvPicPr>
              <a:picLocks/>
            </p:cNvPicPr>
            <p:nvPr/>
          </p:nvPicPr>
          <p:blipFill>
            <a:blip r:embed="rId4">
              <a:extLst/>
            </a:blip>
            <a:srcRect t="16861" r="30071" b="75304"/>
            <a:stretch>
              <a:fillRect/>
            </a:stretch>
          </p:blipFill>
          <p:spPr>
            <a:xfrm rot="19080000">
              <a:off x="3427843" y="3368473"/>
              <a:ext cx="1425754" cy="1216095"/>
            </a:xfrm>
            <a:prstGeom prst="rect">
              <a:avLst/>
            </a:prstGeom>
            <a:ln w="12700" cap="flat">
              <a:noFill/>
              <a:miter lim="400000"/>
            </a:ln>
            <a:effectLst/>
          </p:spPr>
        </p:pic>
      </p:grpSp>
      <p:pic>
        <p:nvPicPr>
          <p:cNvPr id="2347" name="Screen Shot 2015-10-23 at 8.25.34 AM-filtered.png"/>
          <p:cNvPicPr>
            <a:picLocks/>
          </p:cNvPicPr>
          <p:nvPr/>
        </p:nvPicPr>
        <p:blipFill>
          <a:blip r:embed="rId4">
            <a:extLst/>
          </a:blip>
          <a:srcRect t="16861" r="30071" b="75304"/>
          <a:stretch>
            <a:fillRect/>
          </a:stretch>
        </p:blipFill>
        <p:spPr>
          <a:xfrm rot="19080000">
            <a:off x="21717553" y="8507262"/>
            <a:ext cx="1425753" cy="1216095"/>
          </a:xfrm>
          <a:prstGeom prst="rect">
            <a:avLst/>
          </a:prstGeom>
          <a:ln w="12700">
            <a:miter lim="400000"/>
          </a:ln>
        </p:spPr>
      </p:pic>
      <p:pic>
        <p:nvPicPr>
          <p:cNvPr id="2348" name="Screen Shot 2015-10-23 at 8.25.34 AM-filtered.png"/>
          <p:cNvPicPr>
            <a:picLocks/>
          </p:cNvPicPr>
          <p:nvPr/>
        </p:nvPicPr>
        <p:blipFill>
          <a:blip r:embed="rId4">
            <a:extLst/>
          </a:blip>
          <a:srcRect t="16861" r="30071" b="75304"/>
          <a:stretch>
            <a:fillRect/>
          </a:stretch>
        </p:blipFill>
        <p:spPr>
          <a:xfrm rot="17700000">
            <a:off x="18026221" y="9232698"/>
            <a:ext cx="1425753" cy="1216095"/>
          </a:xfrm>
          <a:prstGeom prst="rect">
            <a:avLst/>
          </a:prstGeom>
          <a:ln w="12700">
            <a:miter lim="400000"/>
          </a:ln>
        </p:spPr>
      </p:pic>
      <p:pic>
        <p:nvPicPr>
          <p:cNvPr id="2349" name="Screen Shot 2015-10-23 at 8.25.34 AM-filtered.png"/>
          <p:cNvPicPr>
            <a:picLocks/>
          </p:cNvPicPr>
          <p:nvPr/>
        </p:nvPicPr>
        <p:blipFill>
          <a:blip r:embed="rId4">
            <a:extLst/>
          </a:blip>
          <a:srcRect t="16861" r="30071" b="75304"/>
          <a:stretch>
            <a:fillRect/>
          </a:stretch>
        </p:blipFill>
        <p:spPr>
          <a:xfrm rot="19080000">
            <a:off x="20453890" y="8961878"/>
            <a:ext cx="1425754" cy="1216095"/>
          </a:xfrm>
          <a:prstGeom prst="rect">
            <a:avLst/>
          </a:prstGeom>
          <a:ln w="12700">
            <a:miter lim="400000"/>
          </a:ln>
        </p:spPr>
      </p:pic>
      <p:sp>
        <p:nvSpPr>
          <p:cNvPr id="2350" name="Shape 2350"/>
          <p:cNvSpPr/>
          <p:nvPr/>
        </p:nvSpPr>
        <p:spPr>
          <a:xfrm>
            <a:off x="16415974" y="3103425"/>
            <a:ext cx="7121019" cy="9176320"/>
          </a:xfrm>
          <a:prstGeom prst="roundRect">
            <a:avLst>
              <a:gd name="adj" fmla="val 15000"/>
            </a:avLst>
          </a:prstGeom>
          <a:ln w="1016000">
            <a:solidFill>
              <a:srgbClr val="FFFFFF"/>
            </a:solidFill>
            <a:miter lim="400000"/>
          </a:ln>
        </p:spPr>
        <p:txBody>
          <a:bodyPr lIns="50800" tIns="50800" rIns="50800" bIns="50800" anchor="ctr"/>
          <a:lstStyle/>
          <a:p>
            <a:pPr algn="ctr">
              <a:defRPr sz="1800"/>
            </a:pPr>
            <a:endParaRPr/>
          </a:p>
        </p:txBody>
      </p:sp>
      <p:pic>
        <p:nvPicPr>
          <p:cNvPr id="2351" name="Screen Shot 2015-10-23 at 8.25.34 AM-filtered.png"/>
          <p:cNvPicPr>
            <a:picLocks/>
          </p:cNvPicPr>
          <p:nvPr/>
        </p:nvPicPr>
        <p:blipFill>
          <a:blip r:embed="rId4">
            <a:extLst/>
          </a:blip>
          <a:srcRect t="16861" r="30071" b="75304"/>
          <a:stretch>
            <a:fillRect/>
          </a:stretch>
        </p:blipFill>
        <p:spPr>
          <a:xfrm>
            <a:off x="18251788" y="9296230"/>
            <a:ext cx="2838781" cy="1216095"/>
          </a:xfrm>
          <a:prstGeom prst="rect">
            <a:avLst/>
          </a:prstGeom>
          <a:ln w="12700">
            <a:miter lim="400000"/>
          </a:ln>
        </p:spPr>
      </p:pic>
      <p:sp>
        <p:nvSpPr>
          <p:cNvPr id="2352" name="Shape 2352"/>
          <p:cNvSpPr/>
          <p:nvPr/>
        </p:nvSpPr>
        <p:spPr>
          <a:xfrm>
            <a:off x="16582690" y="2451580"/>
            <a:ext cx="6965388" cy="648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1100"/>
              </a:spcBef>
              <a:defRPr sz="3600"/>
            </a:pPr>
            <a:r>
              <a:rPr b="1">
                <a:latin typeface="+mj-lt"/>
                <a:ea typeface="+mj-ea"/>
                <a:cs typeface="+mj-cs"/>
                <a:sym typeface="Helvetica Neue"/>
              </a:rPr>
              <a:t>True Islam</a:t>
            </a:r>
            <a:r>
              <a:t> counters ISIS ideology</a:t>
            </a:r>
          </a:p>
        </p:txBody>
      </p:sp>
      <p:sp>
        <p:nvSpPr>
          <p:cNvPr id="2353" name="Shape 2353"/>
          <p:cNvSpPr/>
          <p:nvPr/>
        </p:nvSpPr>
        <p:spPr>
          <a:xfrm>
            <a:off x="466836" y="520456"/>
            <a:ext cx="21803149" cy="711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20000"/>
              </a:lnSpc>
              <a:spcBef>
                <a:spcPts val="1100"/>
              </a:spcBef>
              <a:defRPr sz="4000"/>
            </a:pPr>
            <a:r>
              <a:rPr b="1">
                <a:latin typeface="+mj-lt"/>
                <a:ea typeface="+mj-ea"/>
                <a:cs typeface="+mj-cs"/>
                <a:sym typeface="Helvetica Neue"/>
              </a:rPr>
              <a:t>World</a:t>
            </a:r>
            <a:r>
              <a:t> </a:t>
            </a:r>
            <a:r>
              <a:rPr b="1">
                <a:latin typeface="+mj-lt"/>
                <a:ea typeface="+mj-ea"/>
                <a:cs typeface="+mj-cs"/>
                <a:sym typeface="Helvetica Neue"/>
              </a:rPr>
              <a:t>Peace</a:t>
            </a:r>
            <a:r>
              <a:t> is threatened when misrepresentations about Islam go unchecked</a:t>
            </a:r>
          </a:p>
        </p:txBody>
      </p:sp>
    </p:spTree>
  </p:cSld>
  <p:clrMapOvr>
    <a:masterClrMapping/>
  </p:clrMapOvr>
  <p:transition xmlns:p14="http://schemas.microsoft.com/office/powerpoint/2010/main" spd="slow"/>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AAAAAA"/>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AAAAAA"/>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2683</Words>
  <Application>Microsoft Macintosh PowerPoint</Application>
  <PresentationFormat>Custom</PresentationFormat>
  <Paragraphs>248</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 Latif</dc:creator>
  <cp:lastModifiedBy>Waseem Sayed</cp:lastModifiedBy>
  <cp:revision>3</cp:revision>
  <dcterms:modified xsi:type="dcterms:W3CDTF">2017-02-01T15:20:03Z</dcterms:modified>
</cp:coreProperties>
</file>