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84" r:id="rId5"/>
    <p:sldId id="283"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5" r:id="rId28"/>
    <p:sldId id="287" r:id="rId29"/>
    <p:sldId id="286" r:id="rId30"/>
    <p:sldId id="288" r:id="rId31"/>
    <p:sldId id="280" r:id="rId32"/>
    <p:sldId id="28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46" d="100"/>
          <a:sy n="46" d="100"/>
        </p:scale>
        <p:origin x="-1164" y="1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7881" y="3830775"/>
            <a:ext cx="7904594"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97993" y="5148816"/>
            <a:ext cx="6285261" cy="800025"/>
          </a:xfrm>
        </p:spPr>
        <p:txBody>
          <a:bodyPr/>
          <a:lstStyle>
            <a:lvl1pPr marL="0" indent="0" algn="ctr">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1855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5A07D-82BA-924B-A2C2-D0A29F2AA4DB}"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733778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14228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14228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F5A07D-82BA-924B-A2C2-D0A29F2AA4DB}"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4484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5A07D-82BA-924B-A2C2-D0A29F2AA4DB}"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29142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4866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54847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F5A07D-82BA-924B-A2C2-D0A29F2AA4DB}"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341650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49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49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F5A07D-82BA-924B-A2C2-D0A29F2AA4DB}"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76634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2529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2529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F5A07D-82BA-924B-A2C2-D0A29F2AA4DB}" type="datetimeFigureOut">
              <a:rPr lang="en-US" smtClean="0"/>
              <a:t>10/30/2013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400656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F5A07D-82BA-924B-A2C2-D0A29F2AA4DB}" type="datetimeFigureOut">
              <a:rPr lang="en-US" smtClean="0"/>
              <a:t>10/30/2013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111460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5A07D-82BA-924B-A2C2-D0A29F2AA4DB}" type="datetimeFigureOut">
              <a:rPr lang="en-US" smtClean="0"/>
              <a:t>10/30/2013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68858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1655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0035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5A07D-82BA-924B-A2C2-D0A29F2AA4DB}"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171242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186132"/>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34472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75287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5A07D-82BA-924B-A2C2-D0A29F2AA4DB}"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A9E08D-C81B-2B4B-AB15-38F5C7EA6A25}" type="slidenum">
              <a:rPr lang="en-US" smtClean="0"/>
              <a:t>‹#›</a:t>
            </a:fld>
            <a:endParaRPr lang="en-US"/>
          </a:p>
        </p:txBody>
      </p:sp>
    </p:spTree>
    <p:extLst>
      <p:ext uri="{BB962C8B-B14F-4D97-AF65-F5344CB8AC3E}">
        <p14:creationId xmlns:p14="http://schemas.microsoft.com/office/powerpoint/2010/main" val="2494798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36973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5574752"/>
            <a:ext cx="2133600" cy="365125"/>
          </a:xfrm>
          <a:prstGeom prst="rect">
            <a:avLst/>
          </a:prstGeom>
        </p:spPr>
        <p:txBody>
          <a:bodyPr vert="horz" lIns="91440" tIns="45720" rIns="91440" bIns="45720" rtlCol="0" anchor="ctr"/>
          <a:lstStyle>
            <a:lvl1pPr algn="l">
              <a:defRPr sz="1200">
                <a:solidFill>
                  <a:schemeClr val="bg1">
                    <a:lumMod val="50000"/>
                  </a:schemeClr>
                </a:solidFill>
                <a:latin typeface="Times New Roman"/>
                <a:cs typeface="Times New Roman"/>
              </a:defRPr>
            </a:lvl1pPr>
          </a:lstStyle>
          <a:p>
            <a:fld id="{01F5A07D-82BA-924B-A2C2-D0A29F2AA4DB}" type="datetimeFigureOut">
              <a:rPr lang="en-US" smtClean="0"/>
              <a:pPr/>
              <a:t>10/30/2013</a:t>
            </a:fld>
            <a:endParaRPr lang="en-US"/>
          </a:p>
        </p:txBody>
      </p:sp>
      <p:sp>
        <p:nvSpPr>
          <p:cNvPr id="5" name="Footer Placeholder 4"/>
          <p:cNvSpPr>
            <a:spLocks noGrp="1"/>
          </p:cNvSpPr>
          <p:nvPr>
            <p:ph type="ftr" sz="quarter" idx="3"/>
          </p:nvPr>
        </p:nvSpPr>
        <p:spPr>
          <a:xfrm>
            <a:off x="3124200" y="5574752"/>
            <a:ext cx="2895600" cy="365125"/>
          </a:xfrm>
          <a:prstGeom prst="rect">
            <a:avLst/>
          </a:prstGeom>
        </p:spPr>
        <p:txBody>
          <a:bodyPr vert="horz" lIns="91440" tIns="45720" rIns="91440" bIns="45720" rtlCol="0" anchor="ctr"/>
          <a:lstStyle>
            <a:lvl1pPr algn="ctr">
              <a:defRPr sz="1200">
                <a:solidFill>
                  <a:schemeClr val="bg1">
                    <a:lumMod val="50000"/>
                  </a:schemeClr>
                </a:solidFill>
                <a:latin typeface="Times New Roman"/>
                <a:cs typeface="Times New Roman"/>
              </a:defRPr>
            </a:lvl1pPr>
          </a:lstStyle>
          <a:p>
            <a:endParaRPr lang="en-US"/>
          </a:p>
        </p:txBody>
      </p:sp>
      <p:sp>
        <p:nvSpPr>
          <p:cNvPr id="6" name="Slide Number Placeholder 5"/>
          <p:cNvSpPr>
            <a:spLocks noGrp="1"/>
          </p:cNvSpPr>
          <p:nvPr>
            <p:ph type="sldNum" sz="quarter" idx="4"/>
          </p:nvPr>
        </p:nvSpPr>
        <p:spPr>
          <a:xfrm>
            <a:off x="6553200" y="5574752"/>
            <a:ext cx="2133600" cy="365125"/>
          </a:xfrm>
          <a:prstGeom prst="rect">
            <a:avLst/>
          </a:prstGeom>
        </p:spPr>
        <p:txBody>
          <a:bodyPr vert="horz" lIns="91440" tIns="45720" rIns="91440" bIns="45720" rtlCol="0" anchor="ctr"/>
          <a:lstStyle>
            <a:lvl1pPr algn="r">
              <a:defRPr sz="1200">
                <a:solidFill>
                  <a:schemeClr val="bg1">
                    <a:lumMod val="50000"/>
                  </a:schemeClr>
                </a:solidFill>
                <a:latin typeface="Times New Roman"/>
                <a:cs typeface="Times New Roman"/>
              </a:defRPr>
            </a:lvl1pPr>
          </a:lstStyle>
          <a:p>
            <a:fld id="{A5A9E08D-C81B-2B4B-AB15-38F5C7EA6A25}" type="slidenum">
              <a:rPr lang="en-US" smtClean="0"/>
              <a:pPr/>
              <a:t>‹#›</a:t>
            </a:fld>
            <a:endParaRPr lang="en-US"/>
          </a:p>
        </p:txBody>
      </p:sp>
    </p:spTree>
    <p:extLst>
      <p:ext uri="{BB962C8B-B14F-4D97-AF65-F5344CB8AC3E}">
        <p14:creationId xmlns:p14="http://schemas.microsoft.com/office/powerpoint/2010/main" val="3801977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examiner.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July 4th Celebrations</a:t>
            </a:r>
            <a:endParaRPr lang="en-US" dirty="0"/>
          </a:p>
        </p:txBody>
      </p:sp>
      <p:sp>
        <p:nvSpPr>
          <p:cNvPr id="3" name="Subtitle 2"/>
          <p:cNvSpPr>
            <a:spLocks noGrp="1"/>
          </p:cNvSpPr>
          <p:nvPr>
            <p:ph type="subTitle" idx="1"/>
          </p:nvPr>
        </p:nvSpPr>
        <p:spPr/>
        <p:txBody>
          <a:bodyPr/>
          <a:lstStyle/>
          <a:p>
            <a:r>
              <a:rPr lang="en-US" dirty="0" smtClean="0"/>
              <a:t>At Masjid Mubarak, Virginia</a:t>
            </a:r>
            <a:endParaRPr lang="en-US" dirty="0"/>
          </a:p>
        </p:txBody>
      </p:sp>
    </p:spTree>
    <p:extLst>
      <p:ext uri="{BB962C8B-B14F-4D97-AF65-F5344CB8AC3E}">
        <p14:creationId xmlns:p14="http://schemas.microsoft.com/office/powerpoint/2010/main" val="535139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Celebrate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034" y="1600200"/>
            <a:ext cx="5545932" cy="3697288"/>
          </a:xfrm>
        </p:spPr>
      </p:pic>
    </p:spTree>
    <p:extLst>
      <p:ext uri="{BB962C8B-B14F-4D97-AF65-F5344CB8AC3E}">
        <p14:creationId xmlns:p14="http://schemas.microsoft.com/office/powerpoint/2010/main" val="2248913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034" y="1600200"/>
            <a:ext cx="5545932" cy="3697288"/>
          </a:xfrm>
        </p:spPr>
      </p:pic>
    </p:spTree>
    <p:extLst>
      <p:ext uri="{BB962C8B-B14F-4D97-AF65-F5344CB8AC3E}">
        <p14:creationId xmlns:p14="http://schemas.microsoft.com/office/powerpoint/2010/main" val="548528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Depot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034" y="1600200"/>
            <a:ext cx="5545932" cy="3697288"/>
          </a:xfrm>
        </p:spPr>
      </p:pic>
    </p:spTree>
    <p:extLst>
      <p:ext uri="{BB962C8B-B14F-4D97-AF65-F5344CB8AC3E}">
        <p14:creationId xmlns:p14="http://schemas.microsoft.com/office/powerpoint/2010/main" val="992815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Depot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034" y="1600200"/>
            <a:ext cx="5545932" cy="3697288"/>
          </a:xfrm>
        </p:spPr>
      </p:pic>
    </p:spTree>
    <p:extLst>
      <p:ext uri="{BB962C8B-B14F-4D97-AF65-F5344CB8AC3E}">
        <p14:creationId xmlns:p14="http://schemas.microsoft.com/office/powerpoint/2010/main" val="4104493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Kids Time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034" y="1600200"/>
            <a:ext cx="5545932" cy="3697288"/>
          </a:xfrm>
        </p:spPr>
      </p:pic>
    </p:spTree>
    <p:extLst>
      <p:ext uri="{BB962C8B-B14F-4D97-AF65-F5344CB8AC3E}">
        <p14:creationId xmlns:p14="http://schemas.microsoft.com/office/powerpoint/2010/main" val="2909336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Nasirat</a:t>
            </a:r>
            <a:r>
              <a:rPr lang="en-US" dirty="0" smtClean="0"/>
              <a:t> Time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034" y="1600200"/>
            <a:ext cx="5545932" cy="3697288"/>
          </a:xfrm>
        </p:spPr>
      </p:pic>
    </p:spTree>
    <p:extLst>
      <p:ext uri="{BB962C8B-B14F-4D97-AF65-F5344CB8AC3E}">
        <p14:creationId xmlns:p14="http://schemas.microsoft.com/office/powerpoint/2010/main" val="706409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Flag Hoisting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034" y="1600200"/>
            <a:ext cx="5545932" cy="3697288"/>
          </a:xfrm>
        </p:spPr>
      </p:pic>
    </p:spTree>
    <p:extLst>
      <p:ext uri="{BB962C8B-B14F-4D97-AF65-F5344CB8AC3E}">
        <p14:creationId xmlns:p14="http://schemas.microsoft.com/office/powerpoint/2010/main" val="2320882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Flag Hoisting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034" y="1600200"/>
            <a:ext cx="5545932" cy="3697288"/>
          </a:xfrm>
        </p:spPr>
      </p:pic>
    </p:spTree>
    <p:extLst>
      <p:ext uri="{BB962C8B-B14F-4D97-AF65-F5344CB8AC3E}">
        <p14:creationId xmlns:p14="http://schemas.microsoft.com/office/powerpoint/2010/main" val="4053131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a:t>
            </a:r>
            <a:r>
              <a:rPr lang="en-US" dirty="0" smtClean="0"/>
              <a:t>Marshall </a:t>
            </a:r>
            <a:r>
              <a:rPr lang="en-US" dirty="0" smtClean="0"/>
              <a:t>&amp; Truck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034" y="1600200"/>
            <a:ext cx="5545932" cy="3697288"/>
          </a:xfrm>
        </p:spPr>
      </p:pic>
    </p:spTree>
    <p:extLst>
      <p:ext uri="{BB962C8B-B14F-4D97-AF65-F5344CB8AC3E}">
        <p14:creationId xmlns:p14="http://schemas.microsoft.com/office/powerpoint/2010/main" val="2808478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a:t>
            </a:r>
            <a:r>
              <a:rPr lang="en-US" dirty="0" err="1" smtClean="0"/>
              <a:t>Curiser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034" y="1600200"/>
            <a:ext cx="5545932" cy="3697288"/>
          </a:xfrm>
        </p:spPr>
      </p:pic>
    </p:spTree>
    <p:extLst>
      <p:ext uri="{BB962C8B-B14F-4D97-AF65-F5344CB8AC3E}">
        <p14:creationId xmlns:p14="http://schemas.microsoft.com/office/powerpoint/2010/main" val="3181824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lstStyle/>
          <a:p>
            <a:r>
              <a:rPr lang="en-US" dirty="0" smtClean="0"/>
              <a:t>Started with collective prayers</a:t>
            </a:r>
          </a:p>
          <a:p>
            <a:r>
              <a:rPr lang="en-US" dirty="0" smtClean="0"/>
              <a:t>Formed “Reach-out” Teams</a:t>
            </a:r>
          </a:p>
          <a:p>
            <a:r>
              <a:rPr lang="en-US" dirty="0" smtClean="0"/>
              <a:t>Drafted an introduction letter with sponsorship levels identified</a:t>
            </a:r>
          </a:p>
          <a:p>
            <a:r>
              <a:rPr lang="en-US" dirty="0" smtClean="0"/>
              <a:t>Created a timeline for initial contacts and follow-ups   </a:t>
            </a:r>
            <a:endParaRPr lang="en-US" dirty="0"/>
          </a:p>
        </p:txBody>
      </p:sp>
    </p:spTree>
    <p:extLst>
      <p:ext uri="{BB962C8B-B14F-4D97-AF65-F5344CB8AC3E}">
        <p14:creationId xmlns:p14="http://schemas.microsoft.com/office/powerpoint/2010/main" val="3623565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Kids Fun Time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034" y="1600200"/>
            <a:ext cx="5545932" cy="3697288"/>
          </a:xfrm>
        </p:spPr>
      </p:pic>
    </p:spTree>
    <p:extLst>
      <p:ext uri="{BB962C8B-B14F-4D97-AF65-F5344CB8AC3E}">
        <p14:creationId xmlns:p14="http://schemas.microsoft.com/office/powerpoint/2010/main" val="1216414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Speakers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034" y="1600200"/>
            <a:ext cx="5545932" cy="3697288"/>
          </a:xfrm>
        </p:spPr>
      </p:pic>
    </p:spTree>
    <p:extLst>
      <p:ext uri="{BB962C8B-B14F-4D97-AF65-F5344CB8AC3E}">
        <p14:creationId xmlns:p14="http://schemas.microsoft.com/office/powerpoint/2010/main" val="1719105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Speakers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034" y="1600200"/>
            <a:ext cx="5545932" cy="3697288"/>
          </a:xfrm>
        </p:spPr>
      </p:pic>
    </p:spTree>
    <p:extLst>
      <p:ext uri="{BB962C8B-B14F-4D97-AF65-F5344CB8AC3E}">
        <p14:creationId xmlns:p14="http://schemas.microsoft.com/office/powerpoint/2010/main" val="3584688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Speakers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034" y="1600200"/>
            <a:ext cx="5545932" cy="3697288"/>
          </a:xfrm>
        </p:spPr>
      </p:pic>
    </p:spTree>
    <p:extLst>
      <p:ext uri="{BB962C8B-B14F-4D97-AF65-F5344CB8AC3E}">
        <p14:creationId xmlns:p14="http://schemas.microsoft.com/office/powerpoint/2010/main" val="1117726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Address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034" y="1600200"/>
            <a:ext cx="5545932" cy="3697288"/>
          </a:xfrm>
        </p:spPr>
      </p:pic>
    </p:spTree>
    <p:extLst>
      <p:ext uri="{BB962C8B-B14F-4D97-AF65-F5344CB8AC3E}">
        <p14:creationId xmlns:p14="http://schemas.microsoft.com/office/powerpoint/2010/main" val="1228405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Concluding  </a:t>
            </a:r>
            <a:r>
              <a:rPr lang="en-US" dirty="0" err="1" smtClean="0"/>
              <a:t>Dua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034" y="1600200"/>
            <a:ext cx="5545932" cy="3697288"/>
          </a:xfrm>
        </p:spPr>
      </p:pic>
    </p:spTree>
    <p:extLst>
      <p:ext uri="{BB962C8B-B14F-4D97-AF65-F5344CB8AC3E}">
        <p14:creationId xmlns:p14="http://schemas.microsoft.com/office/powerpoint/2010/main" val="537433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Photo with VIPs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034" y="1600200"/>
            <a:ext cx="5545932" cy="3697288"/>
          </a:xfrm>
        </p:spPr>
      </p:pic>
    </p:spTree>
    <p:extLst>
      <p:ext uri="{BB962C8B-B14F-4D97-AF65-F5344CB8AC3E}">
        <p14:creationId xmlns:p14="http://schemas.microsoft.com/office/powerpoint/2010/main" val="1959238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5636" y="1392383"/>
            <a:ext cx="8520545" cy="4801314"/>
          </a:xfrm>
          <a:prstGeom prst="rect">
            <a:avLst/>
          </a:prstGeom>
        </p:spPr>
        <p:txBody>
          <a:bodyPr wrap="square">
            <a:spAutoFit/>
          </a:bodyPr>
          <a:lstStyle/>
          <a:p>
            <a:r>
              <a:rPr lang="en-US" dirty="0" err="1" smtClean="0"/>
              <a:t>Ahmadi</a:t>
            </a:r>
            <a:r>
              <a:rPr lang="en-US" dirty="0" smtClean="0"/>
              <a:t> </a:t>
            </a:r>
            <a:r>
              <a:rPr lang="en-US" dirty="0"/>
              <a:t>Muslims July 4th </a:t>
            </a:r>
            <a:r>
              <a:rPr lang="en-US" dirty="0" smtClean="0"/>
              <a:t>BBQ</a:t>
            </a:r>
            <a:endParaRPr lang="en-US" dirty="0"/>
          </a:p>
          <a:p>
            <a:r>
              <a:rPr lang="en-US" dirty="0" smtClean="0"/>
              <a:t>  </a:t>
            </a:r>
            <a:endParaRPr lang="en-US" dirty="0"/>
          </a:p>
          <a:p>
            <a:r>
              <a:rPr lang="en-US" dirty="0"/>
              <a:t>July 4, 2013  </a:t>
            </a:r>
          </a:p>
          <a:p>
            <a:r>
              <a:rPr lang="en-US" dirty="0"/>
              <a:t>This year's July 4th celebrations allowed the </a:t>
            </a:r>
            <a:r>
              <a:rPr lang="en-US" dirty="0" err="1"/>
              <a:t>Ahmadiyya</a:t>
            </a:r>
            <a:r>
              <a:rPr lang="en-US" dirty="0"/>
              <a:t> Muslim Community to use their recently built new mosque, Masjid Mubarak (House of Blessings). It was the first time the community was able to use the building for this purpose which allowed for an assortment of activities to be held. The barbecue was open to the general public, among which a number of political delegates were in attendance, as well as residents from in and around the neighborhood. An endless supply of food and cold drinks catered to the attendees of that sweltering 4th of July Thursday, people got to enjoy delicious hamburgers and hotdogs, washing them down with ice cold soda drinks.</a:t>
            </a:r>
          </a:p>
          <a:p>
            <a:endParaRPr lang="en-US" dirty="0"/>
          </a:p>
          <a:p>
            <a:r>
              <a:rPr lang="en-US" dirty="0"/>
              <a:t>Tariq </a:t>
            </a:r>
            <a:r>
              <a:rPr lang="en-US" dirty="0" err="1"/>
              <a:t>Amjed</a:t>
            </a:r>
            <a:r>
              <a:rPr lang="en-US" dirty="0"/>
              <a:t>, President of the chapter where the mosque is situated, was overall pleased to have so many guests attend the 4th of July function. "This is our first function at this new mosque site, </a:t>
            </a:r>
            <a:r>
              <a:rPr lang="en-US" dirty="0" err="1"/>
              <a:t>inshallah</a:t>
            </a:r>
            <a:r>
              <a:rPr lang="en-US" dirty="0"/>
              <a:t> (God willing) we will be holding many more functions in years to come."</a:t>
            </a:r>
          </a:p>
          <a:p>
            <a:endParaRPr lang="en-US" dirty="0"/>
          </a:p>
        </p:txBody>
      </p:sp>
      <p:pic>
        <p:nvPicPr>
          <p:cNvPr id="3074" name="Picture 2" descr="Examiner.co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58" y="572919"/>
            <a:ext cx="3387442" cy="691314"/>
          </a:xfrm>
          <a:prstGeom prst="rect">
            <a:avLst/>
          </a:prstGeom>
        </p:spPr>
        <p:style>
          <a:lnRef idx="1">
            <a:schemeClr val="accent5"/>
          </a:lnRef>
          <a:fillRef idx="3">
            <a:schemeClr val="accent5"/>
          </a:fillRef>
          <a:effectRef idx="2">
            <a:schemeClr val="accent5"/>
          </a:effectRef>
          <a:fontRef idx="minor">
            <a:schemeClr val="lt1"/>
          </a:fontRef>
        </p:style>
      </p:pic>
      <p:sp>
        <p:nvSpPr>
          <p:cNvPr id="2" name="TextBox 1"/>
          <p:cNvSpPr txBox="1"/>
          <p:nvPr/>
        </p:nvSpPr>
        <p:spPr>
          <a:xfrm>
            <a:off x="4821382" y="50926"/>
            <a:ext cx="3803073" cy="646331"/>
          </a:xfrm>
          <a:prstGeom prst="rect">
            <a:avLst/>
          </a:prstGeom>
          <a:noFill/>
        </p:spPr>
        <p:txBody>
          <a:bodyPr wrap="square" rtlCol="0">
            <a:spAutoFit/>
          </a:bodyPr>
          <a:lstStyle/>
          <a:p>
            <a:r>
              <a:rPr lang="en-US" sz="3600" b="1" dirty="0" smtClean="0"/>
              <a:t>PRESS COVERAGE</a:t>
            </a:r>
            <a:endParaRPr lang="en-US" sz="3600" b="1" dirty="0"/>
          </a:p>
        </p:txBody>
      </p:sp>
    </p:spTree>
    <p:extLst>
      <p:ext uri="{BB962C8B-B14F-4D97-AF65-F5344CB8AC3E}">
        <p14:creationId xmlns:p14="http://schemas.microsoft.com/office/powerpoint/2010/main" val="1772744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36" y="578539"/>
            <a:ext cx="8499764" cy="3970318"/>
          </a:xfrm>
          <a:prstGeom prst="rect">
            <a:avLst/>
          </a:prstGeom>
        </p:spPr>
        <p:txBody>
          <a:bodyPr wrap="square">
            <a:spAutoFit/>
          </a:bodyPr>
          <a:lstStyle/>
          <a:p>
            <a:r>
              <a:rPr lang="en-US" dirty="0"/>
              <a:t>The event was topped off with the hoisting of the American flag and listening to the National Anthem, after which the delegates were invited to say a few words. Rep. Mark </a:t>
            </a:r>
            <a:r>
              <a:rPr lang="en-US" dirty="0" err="1"/>
              <a:t>Obenshain</a:t>
            </a:r>
            <a:r>
              <a:rPr lang="en-US" dirty="0"/>
              <a:t> highlighted that it was our responsibility to make sure "the American dream is a dream that survives and thrives" for the benefit of our children, and our children's children, so that we can live in a country where all men are created equal. </a:t>
            </a:r>
            <a:r>
              <a:rPr lang="en-US" dirty="0" err="1"/>
              <a:t>Naseem</a:t>
            </a:r>
            <a:r>
              <a:rPr lang="en-US" dirty="0"/>
              <a:t> Mahdi, one of the community's most prominent member summed up by saying that it was our religious responsibility to be loyal to our country, that it was part of faith, as was taught by Prophet Muhammad of Islam, may be upon him. He went on to condemn all the terrorist attacks and violence committed in the name of religion, and even mentioned the campaign, Muslims For Life which began two years ago on the tenth anniversary of 9/11 to commemorate the victims who died that fateful day, during which 25,000 units of blood were collected to save lives. Mr. Mahdi highlights that the </a:t>
            </a:r>
            <a:r>
              <a:rPr lang="en-US" dirty="0" err="1"/>
              <a:t>Ahmadiyya</a:t>
            </a:r>
            <a:r>
              <a:rPr lang="en-US" dirty="0"/>
              <a:t> Muslim Community is doing their part to counter the negative actions people take in the name of Islam. He ended in silent prayer.</a:t>
            </a:r>
          </a:p>
        </p:txBody>
      </p:sp>
    </p:spTree>
    <p:extLst>
      <p:ext uri="{BB962C8B-B14F-4D97-AF65-F5344CB8AC3E}">
        <p14:creationId xmlns:p14="http://schemas.microsoft.com/office/powerpoint/2010/main" val="1445066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 coverage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4763"/>
            <a:ext cx="5000625" cy="5817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9139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p:txBody>
          <a:bodyPr>
            <a:normAutofit lnSpcReduction="10000"/>
          </a:bodyPr>
          <a:lstStyle/>
          <a:p>
            <a:r>
              <a:rPr lang="en-US" dirty="0" smtClean="0"/>
              <a:t>Created setup, tear-down, cooking and serving teams and appointed Team Leads</a:t>
            </a:r>
          </a:p>
          <a:p>
            <a:r>
              <a:rPr lang="en-US" dirty="0" smtClean="0"/>
              <a:t>Appointed PR Team Leads, VIP Invitation Team Leads and house-to-house flier distribution Teams</a:t>
            </a:r>
          </a:p>
          <a:p>
            <a:r>
              <a:rPr lang="en-US" dirty="0" smtClean="0"/>
              <a:t>Contacted 20 potential sponsors and received 5 confirmations </a:t>
            </a:r>
            <a:endParaRPr lang="en-US" dirty="0"/>
          </a:p>
        </p:txBody>
      </p:sp>
    </p:spTree>
    <p:extLst>
      <p:ext uri="{BB962C8B-B14F-4D97-AF65-F5344CB8AC3E}">
        <p14:creationId xmlns:p14="http://schemas.microsoft.com/office/powerpoint/2010/main" val="838197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855" y="87600"/>
            <a:ext cx="5590309" cy="764454"/>
          </a:xfrm>
        </p:spPr>
        <p:txBody>
          <a:bodyPr>
            <a:normAutofit/>
          </a:bodyPr>
          <a:lstStyle/>
          <a:p>
            <a:r>
              <a:rPr lang="en-US" sz="3200" dirty="0" smtClean="0"/>
              <a:t>Sponsor Invitation Letter</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855" y="852054"/>
            <a:ext cx="5493760" cy="5047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8646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08" y="274638"/>
            <a:ext cx="6629401" cy="764442"/>
          </a:xfrm>
        </p:spPr>
        <p:txBody>
          <a:bodyPr>
            <a:normAutofit/>
          </a:bodyPr>
          <a:lstStyle/>
          <a:p>
            <a:r>
              <a:rPr lang="en-US" sz="3200" dirty="0" smtClean="0"/>
              <a:t>Letter of Thanks</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844" y="1039080"/>
            <a:ext cx="3602611" cy="4597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5873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5329"/>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2961316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64" y="274638"/>
            <a:ext cx="4655127" cy="930707"/>
          </a:xfrm>
        </p:spPr>
        <p:txBody>
          <a:bodyPr>
            <a:normAutofit/>
          </a:bodyPr>
          <a:lstStyle/>
          <a:p>
            <a:r>
              <a:rPr lang="en-US" sz="3600" dirty="0" smtClean="0"/>
              <a:t>July </a:t>
            </a:r>
            <a:r>
              <a:rPr lang="en-US" sz="3600" dirty="0"/>
              <a:t>4</a:t>
            </a:r>
            <a:r>
              <a:rPr lang="en-US" sz="3600" baseline="30000" dirty="0"/>
              <a:t>th</a:t>
            </a:r>
            <a:r>
              <a:rPr lang="en-US" sz="3600" dirty="0"/>
              <a:t> </a:t>
            </a:r>
            <a:r>
              <a:rPr lang="en-US" sz="3600" dirty="0" smtClean="0"/>
              <a:t>Flier</a:t>
            </a:r>
            <a:endParaRPr lang="en-US" sz="3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824" y="1105908"/>
            <a:ext cx="3615576" cy="4721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514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Sponsors</a:t>
            </a:r>
            <a:endParaRPr lang="en-US" dirty="0"/>
          </a:p>
        </p:txBody>
      </p:sp>
      <p:sp>
        <p:nvSpPr>
          <p:cNvPr id="3" name="Content Placeholder 2"/>
          <p:cNvSpPr>
            <a:spLocks noGrp="1"/>
          </p:cNvSpPr>
          <p:nvPr>
            <p:ph idx="1"/>
          </p:nvPr>
        </p:nvSpPr>
        <p:spPr/>
        <p:txBody>
          <a:bodyPr>
            <a:normAutofit/>
          </a:bodyPr>
          <a:lstStyle/>
          <a:p>
            <a:r>
              <a:rPr lang="en-US" dirty="0" smtClean="0"/>
              <a:t>Costco 					- Silver</a:t>
            </a:r>
          </a:p>
          <a:p>
            <a:r>
              <a:rPr lang="en-US" dirty="0" smtClean="0"/>
              <a:t>Giant Foods 			- Silver</a:t>
            </a:r>
          </a:p>
          <a:p>
            <a:r>
              <a:rPr lang="en-US" dirty="0" smtClean="0"/>
              <a:t>ACE Hardware 		- Silver (Supplies)</a:t>
            </a:r>
          </a:p>
          <a:p>
            <a:r>
              <a:rPr lang="en-US" dirty="0" smtClean="0"/>
              <a:t>Home Depot			- Children workshop</a:t>
            </a:r>
          </a:p>
          <a:p>
            <a:r>
              <a:rPr lang="en-US" dirty="0" smtClean="0"/>
              <a:t>Office Depot			- Children goody bags &amp; 											Water bottles</a:t>
            </a:r>
          </a:p>
          <a:p>
            <a:endParaRPr lang="en-US" dirty="0"/>
          </a:p>
        </p:txBody>
      </p:sp>
    </p:spTree>
    <p:extLst>
      <p:ext uri="{BB962C8B-B14F-4D97-AF65-F5344CB8AC3E}">
        <p14:creationId xmlns:p14="http://schemas.microsoft.com/office/powerpoint/2010/main" val="309828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Day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034" y="1600200"/>
            <a:ext cx="5545932" cy="3697288"/>
          </a:xfrm>
        </p:spPr>
      </p:pic>
    </p:spTree>
    <p:extLst>
      <p:ext uri="{BB962C8B-B14F-4D97-AF65-F5344CB8AC3E}">
        <p14:creationId xmlns:p14="http://schemas.microsoft.com/office/powerpoint/2010/main" val="550830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have BBQ</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034" y="1600200"/>
            <a:ext cx="5545932" cy="3697288"/>
          </a:xfrm>
        </p:spPr>
      </p:pic>
    </p:spTree>
    <p:extLst>
      <p:ext uri="{BB962C8B-B14F-4D97-AF65-F5344CB8AC3E}">
        <p14:creationId xmlns:p14="http://schemas.microsoft.com/office/powerpoint/2010/main" val="1125611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guests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034" y="1600200"/>
            <a:ext cx="5545932" cy="3697288"/>
          </a:xfrm>
        </p:spPr>
      </p:pic>
    </p:spTree>
    <p:extLst>
      <p:ext uri="{BB962C8B-B14F-4D97-AF65-F5344CB8AC3E}">
        <p14:creationId xmlns:p14="http://schemas.microsoft.com/office/powerpoint/2010/main" val="2725489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Greet the guests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034" y="1600200"/>
            <a:ext cx="5545932" cy="3697288"/>
          </a:xfrm>
        </p:spPr>
      </p:pic>
    </p:spTree>
    <p:extLst>
      <p:ext uri="{BB962C8B-B14F-4D97-AF65-F5344CB8AC3E}">
        <p14:creationId xmlns:p14="http://schemas.microsoft.com/office/powerpoint/2010/main" val="1103378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Downloadabl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Downloadable Powerpoint Template</Template>
  <TotalTime>124</TotalTime>
  <Words>548</Words>
  <Application>Microsoft Office PowerPoint</Application>
  <PresentationFormat>On-screen Show (4:3)</PresentationFormat>
  <Paragraphs>51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Downloadable Powerpoint Template</vt:lpstr>
      <vt:lpstr>July 4th Celebrations</vt:lpstr>
      <vt:lpstr>Approach</vt:lpstr>
      <vt:lpstr>Planning</vt:lpstr>
      <vt:lpstr>July 4th Flier</vt:lpstr>
      <vt:lpstr>Sponsors</vt:lpstr>
      <vt:lpstr>On the Day</vt:lpstr>
      <vt:lpstr>Let’s have BBQ</vt:lpstr>
      <vt:lpstr>Meet the guests</vt:lpstr>
      <vt:lpstr>Greet the guests</vt:lpstr>
      <vt:lpstr>Let’s Celebrate</vt:lpstr>
      <vt:lpstr>Sponsors </vt:lpstr>
      <vt:lpstr>Home Depot</vt:lpstr>
      <vt:lpstr>Office Depot</vt:lpstr>
      <vt:lpstr>Kids Time</vt:lpstr>
      <vt:lpstr>Nasirat Time</vt:lpstr>
      <vt:lpstr>Flag Hoisting</vt:lpstr>
      <vt:lpstr>Flag Hoisting</vt:lpstr>
      <vt:lpstr>Fire Marshall &amp; Truck</vt:lpstr>
      <vt:lpstr>Police Curiser</vt:lpstr>
      <vt:lpstr>Kids Fun Time</vt:lpstr>
      <vt:lpstr>Guest Speakers</vt:lpstr>
      <vt:lpstr>Guest Speakers</vt:lpstr>
      <vt:lpstr>Guest Speakers</vt:lpstr>
      <vt:lpstr>Concluding Address</vt:lpstr>
      <vt:lpstr>Concluding  Dua</vt:lpstr>
      <vt:lpstr>Group Photo with VIPs</vt:lpstr>
      <vt:lpstr>PowerPoint Presentation</vt:lpstr>
      <vt:lpstr>PowerPoint Presentation</vt:lpstr>
      <vt:lpstr>Press coverage</vt:lpstr>
      <vt:lpstr>Sponsor Invitation Letter</vt:lpstr>
      <vt:lpstr>Letter of Thanks</vt:lpstr>
      <vt:lpstr>Questions?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Tariq Amjed</dc:creator>
  <cp:lastModifiedBy>Tariq Amjed</cp:lastModifiedBy>
  <cp:revision>15</cp:revision>
  <dcterms:created xsi:type="dcterms:W3CDTF">2013-10-22T16:36:46Z</dcterms:created>
  <dcterms:modified xsi:type="dcterms:W3CDTF">2013-10-30T13:45:45Z</dcterms:modified>
</cp:coreProperties>
</file>