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46" autoAdjust="0"/>
    <p:restoredTop sz="93660" autoAdjust="0"/>
  </p:normalViewPr>
  <p:slideViewPr>
    <p:cSldViewPr snapToGrid="0" snapToObjects="1">
      <p:cViewPr varScale="1">
        <p:scale>
          <a:sx n="150" d="100"/>
          <a:sy n="150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881" y="3830775"/>
            <a:ext cx="790459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993" y="5148816"/>
            <a:ext cx="6285261" cy="800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1A27-1A2A-4D64-8239-F83BE05D7391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E743-7DB7-4CE5-81AD-D344C14B1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142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14228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BE66-B238-438B-BDA3-B7B627446131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AAC2-4376-4CD5-9DB3-92AE68C5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5702-4D26-4001-964C-528BB6A3F12B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2F1B-FC18-4A19-BFCA-78C11F876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486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84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F36B-7D4D-4831-B69C-5B2E35CB46FB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C8E1-9CC5-428A-9053-A4A2EC6DC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FBA6-BE76-4FC2-B724-9906D1AA8B66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B84C-B73F-4946-8AAD-6203835F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52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52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7F0B-2B64-4105-8265-31CAF11C3A1B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D1B6-1388-4CB7-8513-4331EE265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2FA5-7713-4D69-B1D2-B2060C1CAB5A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4280-8F34-40B7-858B-44A248DD2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A0B6-2773-4BFA-A09E-DFBE2A8A24E6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A3D6-0CE7-4563-B9FA-D80EE3A0E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65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03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C8E2-A67D-41B4-9F9F-B8775937FF04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197D-3CD1-493E-8E4B-F3FDC67FD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8613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472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5287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78B3-6EEA-492E-A1EB-80460BA59D08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CF63-8459-42F1-8E0D-49CDC2999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75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287E797F-185D-479C-BE9E-D262D22463E9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753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75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503883AD-D917-499D-A3EB-269F05082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0.0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170"/>
            <a:ext cx="9144000" cy="137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0.0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7863"/>
          </a:xfrm>
          <a:prstGeom prst="rect">
            <a:avLst/>
          </a:prstGeom>
        </p:spPr>
      </p:pic>
      <p:pic>
        <p:nvPicPr>
          <p:cNvPr id="3" name="Picture 2" descr="Screen Shot 2013-11-03 at 10.08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6303"/>
            <a:ext cx="9144000" cy="177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0.0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7863"/>
          </a:xfrm>
          <a:prstGeom prst="rect">
            <a:avLst/>
          </a:prstGeom>
        </p:spPr>
      </p:pic>
      <p:pic>
        <p:nvPicPr>
          <p:cNvPr id="3" name="Picture 2" descr="Screen Shot 2013-11-03 at 10.08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897"/>
            <a:ext cx="9144000" cy="17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0.0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7863"/>
          </a:xfrm>
          <a:prstGeom prst="rect">
            <a:avLst/>
          </a:prstGeom>
        </p:spPr>
      </p:pic>
      <p:pic>
        <p:nvPicPr>
          <p:cNvPr id="3" name="Picture 2" descr="Screen Shot 2013-11-03 at 10.08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124"/>
            <a:ext cx="9144000" cy="23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0.0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7863"/>
          </a:xfrm>
          <a:prstGeom prst="rect">
            <a:avLst/>
          </a:prstGeom>
        </p:spPr>
      </p:pic>
      <p:pic>
        <p:nvPicPr>
          <p:cNvPr id="3" name="Picture 2" descr="Screen Shot 2013-11-03 at 10.09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598"/>
            <a:ext cx="9144000" cy="32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Naila Sulaiman</dc:creator>
  <cp:lastModifiedBy>Usman Choudhary</cp:lastModifiedBy>
  <cp:revision>4</cp:revision>
  <dcterms:created xsi:type="dcterms:W3CDTF">2012-11-28T03:30:24Z</dcterms:created>
  <dcterms:modified xsi:type="dcterms:W3CDTF">2013-11-03T15:54:53Z</dcterms:modified>
</cp:coreProperties>
</file>