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7" r:id="rId5"/>
    <p:sldId id="268" r:id="rId6"/>
    <p:sldId id="25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8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9738C-93B1-8149-AE1F-C6F5D7EA1DF0}" type="datetimeFigureOut">
              <a:rPr lang="en-US" smtClean="0"/>
              <a:t>8/2/16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55410-A99A-E04D-A11A-927B1C28AF7B}" type="slidenum">
              <a:rPr lang="en-US" smtClean="0"/>
              <a:t>‹#›</a:t>
            </a:fld>
            <a:endParaRPr lang="en-US"/>
          </a:p>
        </p:txBody>
      </p:sp>
    </p:spTree>
    <p:extLst>
      <p:ext uri="{BB962C8B-B14F-4D97-AF65-F5344CB8AC3E}">
        <p14:creationId xmlns:p14="http://schemas.microsoft.com/office/powerpoint/2010/main" val="230959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E55410-A99A-E04D-A11A-927B1C28AF7B}" type="slidenum">
              <a:rPr lang="en-US" smtClean="0"/>
              <a:t>1</a:t>
            </a:fld>
            <a:endParaRPr lang="en-US"/>
          </a:p>
        </p:txBody>
      </p:sp>
    </p:spTree>
    <p:extLst>
      <p:ext uri="{BB962C8B-B14F-4D97-AF65-F5344CB8AC3E}">
        <p14:creationId xmlns:p14="http://schemas.microsoft.com/office/powerpoint/2010/main" val="287715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r>
              <a:rPr lang="en-US" dirty="0" err="1" smtClean="0"/>
              <a:t>lah</a:t>
            </a:r>
            <a:r>
              <a:rPr lang="en-US" dirty="0" smtClean="0"/>
              <a:t> – </a:t>
            </a:r>
            <a:r>
              <a:rPr lang="en-US" dirty="0" err="1" smtClean="0"/>
              <a:t>Nombre</a:t>
            </a:r>
            <a:r>
              <a:rPr lang="en-US" dirty="0" smtClean="0"/>
              <a:t> </a:t>
            </a:r>
            <a:r>
              <a:rPr lang="en-US" dirty="0" err="1" smtClean="0"/>
              <a:t>propio</a:t>
            </a:r>
            <a:r>
              <a:rPr lang="en-US" dirty="0" smtClean="0"/>
              <a:t> de Dios; </a:t>
            </a:r>
            <a:r>
              <a:rPr lang="en-US" dirty="0" err="1" smtClean="0"/>
              <a:t>Musulman</a:t>
            </a:r>
            <a:r>
              <a:rPr lang="en-US" dirty="0" smtClean="0"/>
              <a:t> – la persona </a:t>
            </a:r>
            <a:r>
              <a:rPr lang="en-US" dirty="0" err="1" smtClean="0"/>
              <a:t>quien</a:t>
            </a:r>
            <a:r>
              <a:rPr lang="en-US" dirty="0" smtClean="0"/>
              <a:t> ha </a:t>
            </a:r>
            <a:r>
              <a:rPr lang="en-US" dirty="0" err="1" smtClean="0"/>
              <a:t>adoptado</a:t>
            </a:r>
            <a:r>
              <a:rPr lang="en-US" dirty="0" smtClean="0"/>
              <a:t> la </a:t>
            </a:r>
            <a:r>
              <a:rPr lang="en-US" dirty="0" err="1" smtClean="0"/>
              <a:t>fe</a:t>
            </a:r>
            <a:r>
              <a:rPr lang="en-US" dirty="0" smtClean="0"/>
              <a:t> </a:t>
            </a:r>
            <a:r>
              <a:rPr lang="en-US" dirty="0" err="1" smtClean="0"/>
              <a:t>Islamica</a:t>
            </a:r>
            <a:r>
              <a:rPr lang="en-US" dirty="0" smtClean="0"/>
              <a:t>. *saw = </a:t>
            </a:r>
            <a:r>
              <a:rPr lang="en-US" dirty="0" err="1" smtClean="0"/>
              <a:t>sal</a:t>
            </a:r>
            <a:r>
              <a:rPr lang="en-US" dirty="0" smtClean="0"/>
              <a:t>-</a:t>
            </a:r>
            <a:r>
              <a:rPr lang="en-US" dirty="0" err="1" smtClean="0"/>
              <a:t>lal</a:t>
            </a:r>
            <a:r>
              <a:rPr lang="en-US" dirty="0" smtClean="0"/>
              <a:t>-la </a:t>
            </a:r>
            <a:r>
              <a:rPr lang="en-US" dirty="0" err="1" smtClean="0"/>
              <a:t>jo</a:t>
            </a:r>
            <a:r>
              <a:rPr lang="en-US" dirty="0" smtClean="0"/>
              <a:t> </a:t>
            </a:r>
            <a:r>
              <a:rPr lang="en-US" dirty="0" err="1" smtClean="0"/>
              <a:t>alay</a:t>
            </a:r>
            <a:r>
              <a:rPr lang="en-US" dirty="0" smtClean="0"/>
              <a:t> jay </a:t>
            </a:r>
            <a:r>
              <a:rPr lang="en-US" dirty="0" err="1" smtClean="0"/>
              <a:t>wa</a:t>
            </a:r>
            <a:r>
              <a:rPr lang="en-US" dirty="0" smtClean="0"/>
              <a:t> </a:t>
            </a:r>
            <a:r>
              <a:rPr lang="en-US" dirty="0" err="1" smtClean="0"/>
              <a:t>sal</a:t>
            </a:r>
            <a:r>
              <a:rPr lang="en-US" dirty="0" smtClean="0"/>
              <a:t>-lam = </a:t>
            </a:r>
            <a:r>
              <a:rPr lang="en-US" sz="1200" b="1" kern="1200" dirty="0" smtClean="0">
                <a:solidFill>
                  <a:schemeClr val="tx1"/>
                </a:solidFill>
                <a:effectLst/>
                <a:latin typeface="+mn-lt"/>
                <a:ea typeface="+mn-ea"/>
                <a:cs typeface="+mn-cs"/>
              </a:rPr>
              <a:t>La Paz y </a:t>
            </a:r>
            <a:r>
              <a:rPr lang="en-US" sz="1200" b="1" kern="1200" dirty="0" err="1" smtClean="0">
                <a:solidFill>
                  <a:schemeClr val="tx1"/>
                </a:solidFill>
                <a:effectLst/>
                <a:latin typeface="+mn-lt"/>
                <a:ea typeface="+mn-ea"/>
                <a:cs typeface="+mn-cs"/>
              </a:rPr>
              <a:t>Bendiciones</a:t>
            </a:r>
            <a:r>
              <a:rPr lang="en-US" sz="1200" b="1" kern="1200" dirty="0" smtClean="0">
                <a:solidFill>
                  <a:schemeClr val="tx1"/>
                </a:solidFill>
                <a:effectLst/>
                <a:latin typeface="+mn-lt"/>
                <a:ea typeface="+mn-ea"/>
                <a:cs typeface="+mn-cs"/>
              </a:rPr>
              <a:t> de Dios </a:t>
            </a:r>
            <a:r>
              <a:rPr lang="en-US" sz="1200" b="1" kern="1200" dirty="0" err="1" smtClean="0">
                <a:solidFill>
                  <a:schemeClr val="tx1"/>
                </a:solidFill>
                <a:effectLst/>
                <a:latin typeface="+mn-lt"/>
                <a:ea typeface="+mn-ea"/>
                <a:cs typeface="+mn-cs"/>
              </a:rPr>
              <a:t>sean</a:t>
            </a:r>
            <a:r>
              <a:rPr lang="en-US" sz="1200" b="1" kern="1200" dirty="0" smtClean="0">
                <a:solidFill>
                  <a:schemeClr val="tx1"/>
                </a:solidFill>
                <a:effectLst/>
                <a:latin typeface="+mn-lt"/>
                <a:ea typeface="+mn-ea"/>
                <a:cs typeface="+mn-cs"/>
              </a:rPr>
              <a:t> con </a:t>
            </a:r>
            <a:r>
              <a:rPr lang="en-US" sz="1200" b="1" kern="1200" dirty="0" err="1" smtClean="0">
                <a:solidFill>
                  <a:schemeClr val="tx1"/>
                </a:solidFill>
                <a:effectLst/>
                <a:latin typeface="+mn-lt"/>
                <a:ea typeface="+mn-ea"/>
                <a:cs typeface="+mn-cs"/>
              </a:rPr>
              <a:t>él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E55410-A99A-E04D-A11A-927B1C28AF7B}" type="slidenum">
              <a:rPr lang="en-US" smtClean="0"/>
              <a:t>2</a:t>
            </a:fld>
            <a:endParaRPr lang="en-US"/>
          </a:p>
        </p:txBody>
      </p:sp>
    </p:spTree>
    <p:extLst>
      <p:ext uri="{BB962C8B-B14F-4D97-AF65-F5344CB8AC3E}">
        <p14:creationId xmlns:p14="http://schemas.microsoft.com/office/powerpoint/2010/main" val="177557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55410-A99A-E04D-A11A-927B1C28AF7B}" type="slidenum">
              <a:rPr lang="en-US" smtClean="0"/>
              <a:t>3</a:t>
            </a:fld>
            <a:endParaRPr lang="en-US"/>
          </a:p>
        </p:txBody>
      </p:sp>
    </p:spTree>
    <p:extLst>
      <p:ext uri="{BB962C8B-B14F-4D97-AF65-F5344CB8AC3E}">
        <p14:creationId xmlns:p14="http://schemas.microsoft.com/office/powerpoint/2010/main" val="414928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881" y="3830775"/>
            <a:ext cx="7904594"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97993" y="5148816"/>
            <a:ext cx="6285261" cy="800025"/>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1855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A07D-82BA-924B-A2C2-D0A29F2AA4D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3377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142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14228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F5A07D-82BA-924B-A2C2-D0A29F2AA4D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48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A07D-82BA-924B-A2C2-D0A29F2AA4D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9142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486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4847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5A07D-82BA-924B-A2C2-D0A29F2AA4D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341650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5A07D-82BA-924B-A2C2-D0A29F2AA4D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663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5A07D-82BA-924B-A2C2-D0A29F2AA4DB}" type="datetimeFigureOut">
              <a:rPr lang="en-US" smtClean="0"/>
              <a:t>8/2/16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00656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5A07D-82BA-924B-A2C2-D0A29F2AA4DB}" type="datetimeFigureOut">
              <a:rPr lang="en-US" smtClean="0"/>
              <a:t>8/2/16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11460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5A07D-82BA-924B-A2C2-D0A29F2AA4DB}" type="datetimeFigureOut">
              <a:rPr lang="en-US" smtClean="0"/>
              <a:t>8/2/16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68858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165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0035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7124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8613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47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75287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494798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3697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574752"/>
            <a:ext cx="2133600" cy="365125"/>
          </a:xfrm>
          <a:prstGeom prst="rect">
            <a:avLst/>
          </a:prstGeom>
        </p:spPr>
        <p:txBody>
          <a:bodyPr vert="horz" lIns="91440" tIns="45720" rIns="91440" bIns="45720" rtlCol="0" anchor="ctr"/>
          <a:lstStyle>
            <a:lvl1pPr algn="l">
              <a:defRPr sz="1200">
                <a:solidFill>
                  <a:schemeClr val="bg1">
                    <a:lumMod val="50000"/>
                  </a:schemeClr>
                </a:solidFill>
                <a:latin typeface="Times New Roman"/>
                <a:cs typeface="Times New Roman"/>
              </a:defRPr>
            </a:lvl1pPr>
          </a:lstStyle>
          <a:p>
            <a:fld id="{01F5A07D-82BA-924B-A2C2-D0A29F2AA4DB}" type="datetimeFigureOut">
              <a:rPr lang="en-US" smtClean="0"/>
              <a:pPr/>
              <a:t>8/2/16</a:t>
            </a:fld>
            <a:endParaRPr lang="en-US"/>
          </a:p>
        </p:txBody>
      </p:sp>
      <p:sp>
        <p:nvSpPr>
          <p:cNvPr id="5" name="Footer Placeholder 4"/>
          <p:cNvSpPr>
            <a:spLocks noGrp="1"/>
          </p:cNvSpPr>
          <p:nvPr>
            <p:ph type="ftr" sz="quarter" idx="3"/>
          </p:nvPr>
        </p:nvSpPr>
        <p:spPr>
          <a:xfrm>
            <a:off x="3124200" y="5574752"/>
            <a:ext cx="2895600" cy="365125"/>
          </a:xfrm>
          <a:prstGeom prst="rect">
            <a:avLst/>
          </a:prstGeom>
        </p:spPr>
        <p:txBody>
          <a:bodyPr vert="horz" lIns="91440" tIns="45720" rIns="91440" bIns="45720" rtlCol="0" anchor="ctr"/>
          <a:lstStyle>
            <a:lvl1pPr algn="ctr">
              <a:defRPr sz="1200">
                <a:solidFill>
                  <a:schemeClr val="bg1">
                    <a:lumMod val="50000"/>
                  </a:schemeClr>
                </a:solidFill>
                <a:latin typeface="Times New Roman"/>
                <a:cs typeface="Times New Roman"/>
              </a:defRPr>
            </a:lvl1pPr>
          </a:lstStyle>
          <a:p>
            <a:endParaRPr lang="en-US"/>
          </a:p>
        </p:txBody>
      </p:sp>
      <p:sp>
        <p:nvSpPr>
          <p:cNvPr id="6" name="Slide Number Placeholder 5"/>
          <p:cNvSpPr>
            <a:spLocks noGrp="1"/>
          </p:cNvSpPr>
          <p:nvPr>
            <p:ph type="sldNum" sz="quarter" idx="4"/>
          </p:nvPr>
        </p:nvSpPr>
        <p:spPr>
          <a:xfrm>
            <a:off x="6553200" y="5574752"/>
            <a:ext cx="2133600" cy="365125"/>
          </a:xfrm>
          <a:prstGeom prst="rect">
            <a:avLst/>
          </a:prstGeom>
        </p:spPr>
        <p:txBody>
          <a:bodyPr vert="horz" lIns="91440" tIns="45720" rIns="91440" bIns="45720" rtlCol="0" anchor="ctr"/>
          <a:lstStyle>
            <a:lvl1pPr algn="r">
              <a:defRPr sz="1200">
                <a:solidFill>
                  <a:schemeClr val="bg1">
                    <a:lumMod val="50000"/>
                  </a:schemeClr>
                </a:solidFill>
                <a:latin typeface="Times New Roman"/>
                <a:cs typeface="Times New Roman"/>
              </a:defRPr>
            </a:lvl1pPr>
          </a:lstStyle>
          <a:p>
            <a:fld id="{A5A9E08D-C81B-2B4B-AB15-38F5C7EA6A25}" type="slidenum">
              <a:rPr lang="en-US" smtClean="0"/>
              <a:pPr/>
              <a:t>‹#›</a:t>
            </a:fld>
            <a:endParaRPr lang="en-US"/>
          </a:p>
        </p:txBody>
      </p:sp>
    </p:spTree>
    <p:extLst>
      <p:ext uri="{BB962C8B-B14F-4D97-AF65-F5344CB8AC3E}">
        <p14:creationId xmlns:p14="http://schemas.microsoft.com/office/powerpoint/2010/main" val="380197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t>Coffee, Cake and Islam</a:t>
            </a:r>
            <a:endParaRPr lang="en-US" sz="66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5139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E L C O M E</a:t>
            </a:r>
            <a:endParaRPr lang="en-US" dirty="0"/>
          </a:p>
        </p:txBody>
      </p:sp>
      <p:sp>
        <p:nvSpPr>
          <p:cNvPr id="3" name="Content Placeholder 2"/>
          <p:cNvSpPr>
            <a:spLocks noGrp="1"/>
          </p:cNvSpPr>
          <p:nvPr>
            <p:ph idx="1"/>
          </p:nvPr>
        </p:nvSpPr>
        <p:spPr>
          <a:xfrm>
            <a:off x="457200" y="1417638"/>
            <a:ext cx="8229600" cy="4297362"/>
          </a:xfrm>
        </p:spPr>
        <p:txBody>
          <a:bodyPr>
            <a:normAutofit/>
          </a:bodyPr>
          <a:lstStyle/>
          <a:p>
            <a:r>
              <a:rPr lang="en-US" dirty="0" err="1" smtClean="0"/>
              <a:t>Assalamo-Alaikum</a:t>
            </a:r>
            <a:r>
              <a:rPr lang="en-US" dirty="0" smtClean="0"/>
              <a:t> – Peace be upon you</a:t>
            </a:r>
          </a:p>
          <a:p>
            <a:r>
              <a:rPr lang="en-US" dirty="0" smtClean="0"/>
              <a:t>We are happy to see you. </a:t>
            </a:r>
            <a:endParaRPr lang="en-US" dirty="0"/>
          </a:p>
          <a:p>
            <a:r>
              <a:rPr lang="en-US" dirty="0" smtClean="0"/>
              <a:t>Welcome!</a:t>
            </a:r>
          </a:p>
          <a:p>
            <a:r>
              <a:rPr lang="en-US" dirty="0" smtClean="0"/>
              <a:t>We want to thank you for spending some of you valuable time with us.</a:t>
            </a:r>
          </a:p>
          <a:p>
            <a:r>
              <a:rPr lang="en-US" dirty="0" smtClean="0"/>
              <a:t>There is a clear need for efforts to promote peace throughout the world.</a:t>
            </a:r>
            <a:endParaRPr lang="en-US" dirty="0" smtClean="0"/>
          </a:p>
        </p:txBody>
      </p:sp>
    </p:spTree>
    <p:extLst>
      <p:ext uri="{BB962C8B-B14F-4D97-AF65-F5344CB8AC3E}">
        <p14:creationId xmlns:p14="http://schemas.microsoft.com/office/powerpoint/2010/main" val="198713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B J E C T I V E</a:t>
            </a:r>
            <a:endParaRPr lang="en-US" dirty="0"/>
          </a:p>
        </p:txBody>
      </p:sp>
      <p:sp>
        <p:nvSpPr>
          <p:cNvPr id="3" name="Content Placeholder 2"/>
          <p:cNvSpPr>
            <a:spLocks noGrp="1"/>
          </p:cNvSpPr>
          <p:nvPr>
            <p:ph idx="1"/>
          </p:nvPr>
        </p:nvSpPr>
        <p:spPr/>
        <p:txBody>
          <a:bodyPr>
            <a:normAutofit/>
          </a:bodyPr>
          <a:lstStyle/>
          <a:p>
            <a:r>
              <a:rPr lang="en-US" dirty="0" smtClean="0"/>
              <a:t>We believe if people get to know each other and understand the beliefs and practices of each other it would help remove misunderstandings and prejudices and promote harmony and peace in society. </a:t>
            </a:r>
            <a:endParaRPr lang="en-US" dirty="0" smtClean="0"/>
          </a:p>
          <a:p>
            <a:r>
              <a:rPr lang="en-US" dirty="0" smtClean="0"/>
              <a:t>So our objective is basically that we should get to know each other. </a:t>
            </a:r>
            <a:endParaRPr lang="en-US" dirty="0"/>
          </a:p>
        </p:txBody>
      </p:sp>
    </p:spTree>
    <p:extLst>
      <p:ext uri="{BB962C8B-B14F-4D97-AF65-F5344CB8AC3E}">
        <p14:creationId xmlns:p14="http://schemas.microsoft.com/office/powerpoint/2010/main" val="84042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 L A M</a:t>
            </a:r>
            <a:endParaRPr lang="en-US" dirty="0"/>
          </a:p>
        </p:txBody>
      </p:sp>
      <p:sp>
        <p:nvSpPr>
          <p:cNvPr id="3" name="Content Placeholder 2"/>
          <p:cNvSpPr>
            <a:spLocks noGrp="1"/>
          </p:cNvSpPr>
          <p:nvPr>
            <p:ph idx="1"/>
          </p:nvPr>
        </p:nvSpPr>
        <p:spPr/>
        <p:txBody>
          <a:bodyPr>
            <a:normAutofit/>
          </a:bodyPr>
          <a:lstStyle/>
          <a:p>
            <a:r>
              <a:rPr lang="en-US" dirty="0" smtClean="0"/>
              <a:t>Islam means peace through submission to God.</a:t>
            </a:r>
          </a:p>
          <a:p>
            <a:r>
              <a:rPr lang="en-US" dirty="0" smtClean="0"/>
              <a:t>Basic belief: God is ONE.</a:t>
            </a:r>
          </a:p>
          <a:p>
            <a:r>
              <a:rPr lang="en-US" dirty="0" smtClean="0"/>
              <a:t>His name is ALLAH.</a:t>
            </a:r>
          </a:p>
          <a:p>
            <a:r>
              <a:rPr lang="en-US" dirty="0" smtClean="0"/>
              <a:t>All that exists is Allah’s creation.</a:t>
            </a:r>
          </a:p>
          <a:p>
            <a:r>
              <a:rPr lang="en-US" dirty="0" smtClean="0"/>
              <a:t>Purpose of life is to recognize and worship Allah.</a:t>
            </a:r>
          </a:p>
        </p:txBody>
      </p:sp>
    </p:spTree>
    <p:extLst>
      <p:ext uri="{BB962C8B-B14F-4D97-AF65-F5344CB8AC3E}">
        <p14:creationId xmlns:p14="http://schemas.microsoft.com/office/powerpoint/2010/main" val="87695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N I V E R S A L</a:t>
            </a:r>
            <a:endParaRPr lang="en-US" dirty="0"/>
          </a:p>
        </p:txBody>
      </p:sp>
      <p:sp>
        <p:nvSpPr>
          <p:cNvPr id="3" name="Content Placeholder 2"/>
          <p:cNvSpPr>
            <a:spLocks noGrp="1"/>
          </p:cNvSpPr>
          <p:nvPr>
            <p:ph idx="1"/>
          </p:nvPr>
        </p:nvSpPr>
        <p:spPr/>
        <p:txBody>
          <a:bodyPr/>
          <a:lstStyle/>
          <a:p>
            <a:r>
              <a:rPr lang="en-US" dirty="0" smtClean="0"/>
              <a:t>Absolute UNITY of Allah has many profound implications.</a:t>
            </a:r>
          </a:p>
          <a:p>
            <a:r>
              <a:rPr lang="en-US" dirty="0" smtClean="0"/>
              <a:t>Universality – Provides for all. The sun shines on all similarly Allah sent Prophets to all.</a:t>
            </a:r>
          </a:p>
          <a:p>
            <a:r>
              <a:rPr lang="en-US" dirty="0" smtClean="0"/>
              <a:t>If we love Allah, we must love Allah’s creation and not harbor hate for anyone.</a:t>
            </a:r>
          </a:p>
          <a:p>
            <a:endParaRPr lang="en-US" dirty="0"/>
          </a:p>
        </p:txBody>
      </p:sp>
    </p:spTree>
    <p:extLst>
      <p:ext uri="{BB962C8B-B14F-4D97-AF65-F5344CB8AC3E}">
        <p14:creationId xmlns:p14="http://schemas.microsoft.com/office/powerpoint/2010/main" val="150257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O L Y  Q U R A N</a:t>
            </a:r>
            <a:endParaRPr lang="en-US" dirty="0"/>
          </a:p>
        </p:txBody>
      </p:sp>
      <p:sp>
        <p:nvSpPr>
          <p:cNvPr id="3" name="Content Placeholder 2"/>
          <p:cNvSpPr>
            <a:spLocks noGrp="1"/>
          </p:cNvSpPr>
          <p:nvPr>
            <p:ph idx="1"/>
          </p:nvPr>
        </p:nvSpPr>
        <p:spPr>
          <a:xfrm>
            <a:off x="457200" y="1417638"/>
            <a:ext cx="8229600" cy="4424362"/>
          </a:xfrm>
        </p:spPr>
        <p:txBody>
          <a:bodyPr>
            <a:normAutofit/>
          </a:bodyPr>
          <a:lstStyle/>
          <a:p>
            <a:r>
              <a:rPr lang="en-US" dirty="0" smtClean="0"/>
              <a:t>Sacred text revealed to Muhammad over 23 years.</a:t>
            </a:r>
          </a:p>
          <a:p>
            <a:r>
              <a:rPr lang="en-US" dirty="0" smtClean="0"/>
              <a:t>Remains intact and unchanged.</a:t>
            </a:r>
            <a:endParaRPr lang="en-US" dirty="0" smtClean="0"/>
          </a:p>
          <a:p>
            <a:r>
              <a:rPr lang="en-US" dirty="0" smtClean="0"/>
              <a:t>Contains teachings that are in accord with human nature</a:t>
            </a:r>
          </a:p>
          <a:p>
            <a:r>
              <a:rPr lang="en-US" dirty="0" smtClean="0"/>
              <a:t>(</a:t>
            </a:r>
            <a:r>
              <a:rPr lang="en-US" dirty="0"/>
              <a:t>5:4</a:t>
            </a:r>
            <a:r>
              <a:rPr lang="en-US" dirty="0" smtClean="0"/>
              <a:t>) Culmination of religio</a:t>
            </a:r>
            <a:r>
              <a:rPr lang="en-US" dirty="0" smtClean="0"/>
              <a:t>n that Allah began to teach humanity from the time of Adam</a:t>
            </a:r>
            <a:endParaRPr lang="en-US" dirty="0" smtClean="0"/>
          </a:p>
        </p:txBody>
      </p:sp>
    </p:spTree>
    <p:extLst>
      <p:ext uri="{BB962C8B-B14F-4D97-AF65-F5344CB8AC3E}">
        <p14:creationId xmlns:p14="http://schemas.microsoft.com/office/powerpoint/2010/main" val="3623565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308</Words>
  <Application>Microsoft Macintosh PowerPoint</Application>
  <PresentationFormat>On-screen Show (4:3)</PresentationFormat>
  <Paragraphs>29</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Coffee, Cake and Islam</vt:lpstr>
      <vt:lpstr>W E L C O M E</vt:lpstr>
      <vt:lpstr>O B J E C T I V E</vt:lpstr>
      <vt:lpstr>I S L A M</vt:lpstr>
      <vt:lpstr>U N I V E R S A L</vt:lpstr>
      <vt:lpstr>H O L Y  Q U R A 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Naila Sulaiman</dc:creator>
  <cp:lastModifiedBy>Waseem Sayed</cp:lastModifiedBy>
  <cp:revision>10</cp:revision>
  <dcterms:created xsi:type="dcterms:W3CDTF">2012-11-28T03:30:24Z</dcterms:created>
  <dcterms:modified xsi:type="dcterms:W3CDTF">2016-08-02T16:42:53Z</dcterms:modified>
</cp:coreProperties>
</file>